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90" r:id="rId2"/>
  </p:sldMasterIdLst>
  <p:notesMasterIdLst>
    <p:notesMasterId r:id="rId23"/>
  </p:notesMasterIdLst>
  <p:sldIdLst>
    <p:sldId id="258" r:id="rId3"/>
    <p:sldId id="264" r:id="rId4"/>
    <p:sldId id="2355" r:id="rId5"/>
    <p:sldId id="2356" r:id="rId6"/>
    <p:sldId id="265" r:id="rId7"/>
    <p:sldId id="2341" r:id="rId8"/>
    <p:sldId id="2357" r:id="rId9"/>
    <p:sldId id="259" r:id="rId10"/>
    <p:sldId id="2340" r:id="rId11"/>
    <p:sldId id="1961" r:id="rId12"/>
    <p:sldId id="269" r:id="rId13"/>
    <p:sldId id="2738" r:id="rId14"/>
    <p:sldId id="290" r:id="rId15"/>
    <p:sldId id="292" r:id="rId16"/>
    <p:sldId id="2728" r:id="rId17"/>
    <p:sldId id="2736" r:id="rId18"/>
    <p:sldId id="2720" r:id="rId19"/>
    <p:sldId id="2395" r:id="rId20"/>
    <p:sldId id="2338" r:id="rId21"/>
    <p:sldId id="291"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Futura" panose="020B0602020204020303" pitchFamily="34" charset="-79"/>
      <p:bold r:id="rId28"/>
    </p:embeddedFont>
    <p:embeddedFont>
      <p:font typeface="Montserrat" pitchFamily="2" charset="77"/>
      <p:regular r:id="rId29"/>
      <p:bold r:id="rId30"/>
      <p:italic r:id="rId31"/>
      <p:boldItalic r:id="rId32"/>
    </p:embeddedFont>
    <p:embeddedFont>
      <p:font typeface="Northwell" pitchFamily="2" charset="0"/>
      <p:regular r:id="rId33"/>
    </p:embeddedFont>
  </p:embeddedFontLst>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B4E8"/>
    <a:srgbClr val="FFC31F"/>
    <a:srgbClr val="0069AE"/>
    <a:srgbClr val="DC3F7F"/>
    <a:srgbClr val="26AF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82"/>
    <p:restoredTop sz="78678"/>
  </p:normalViewPr>
  <p:slideViewPr>
    <p:cSldViewPr snapToGrid="0" snapToObjects="1">
      <p:cViewPr varScale="1">
        <p:scale>
          <a:sx n="85" d="100"/>
          <a:sy n="85" d="100"/>
        </p:scale>
        <p:origin x="176"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164C0-85B7-A643-8E77-8A105D6A848B}" type="datetimeFigureOut">
              <a:rPr lang="en-SE" smtClean="0"/>
              <a:t>2022-11-24</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D3B383-4DAD-D844-9761-585AEA16F5F4}" type="slidenum">
              <a:rPr lang="en-SE" smtClean="0"/>
              <a:t>‹#›</a:t>
            </a:fld>
            <a:endParaRPr lang="en-SE"/>
          </a:p>
        </p:txBody>
      </p:sp>
    </p:spTree>
    <p:extLst>
      <p:ext uri="{BB962C8B-B14F-4D97-AF65-F5344CB8AC3E}">
        <p14:creationId xmlns:p14="http://schemas.microsoft.com/office/powerpoint/2010/main" val="475968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BDD3B383-4DAD-D844-9761-585AEA16F5F4}" type="slidenum">
              <a:rPr lang="en-SE" smtClean="0"/>
              <a:t>1</a:t>
            </a:fld>
            <a:endParaRPr lang="en-SE"/>
          </a:p>
        </p:txBody>
      </p:sp>
    </p:spTree>
    <p:extLst>
      <p:ext uri="{BB962C8B-B14F-4D97-AF65-F5344CB8AC3E}">
        <p14:creationId xmlns:p14="http://schemas.microsoft.com/office/powerpoint/2010/main" val="1722620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That’s the potential of Alcohol Policy; that’s why we speak about alcohol policy as catalyst for sustainable development - it promotes human potential on the individual level, it strengthens communities, it boosts economies, it drives social development, equality, prosperity.</a:t>
            </a:r>
            <a:endParaRPr lang="en-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BDD3B383-4DAD-D844-9761-585AEA16F5F4}" type="slidenum">
              <a:rPr lang="en-SE" smtClean="0"/>
              <a:t>10</a:t>
            </a:fld>
            <a:endParaRPr lang="en-SE"/>
          </a:p>
        </p:txBody>
      </p:sp>
    </p:spTree>
    <p:extLst>
      <p:ext uri="{BB962C8B-B14F-4D97-AF65-F5344CB8AC3E}">
        <p14:creationId xmlns:p14="http://schemas.microsoft.com/office/powerpoint/2010/main" val="4029782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the topic is framed differently, new partnerships are created. you could then speak about that alcohol policy successes are most of the time driven by strong community efforts (maybe not in Russia and the Philippines): Kenya, Sri Lanka, Thailand, Lithuania, definitely Sweden, Norway 100 years ago, and Uganda today. That’s why the WHO GAS cover “community action” too</a:t>
            </a:r>
            <a:endParaRPr lang="en-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D3B383-4DAD-D844-9761-585AEA16F5F4}" type="slidenum">
              <a:rPr lang="en-SE" smtClean="0"/>
              <a:t>11</a:t>
            </a:fld>
            <a:endParaRPr lang="en-SE"/>
          </a:p>
        </p:txBody>
      </p:sp>
    </p:spTree>
    <p:extLst>
      <p:ext uri="{BB962C8B-B14F-4D97-AF65-F5344CB8AC3E}">
        <p14:creationId xmlns:p14="http://schemas.microsoft.com/office/powerpoint/2010/main" val="3830587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sv-SE" dirty="0"/>
              <a:t>1.	</a:t>
            </a:r>
            <a:r>
              <a:rPr lang="sv-SE" dirty="0" err="1"/>
              <a:t>alcohol</a:t>
            </a:r>
            <a:r>
              <a:rPr lang="sv-SE" dirty="0"/>
              <a:t> </a:t>
            </a:r>
            <a:r>
              <a:rPr lang="sv-SE" dirty="0" err="1"/>
              <a:t>excise</a:t>
            </a:r>
            <a:r>
              <a:rPr lang="sv-SE" dirty="0"/>
              <a:t> tax is </a:t>
            </a:r>
            <a:r>
              <a:rPr lang="sv-SE" dirty="0" err="1"/>
              <a:t>single</a:t>
            </a:r>
            <a:r>
              <a:rPr lang="sv-SE" dirty="0"/>
              <a:t> </a:t>
            </a:r>
            <a:r>
              <a:rPr lang="sv-SE" dirty="0" err="1"/>
              <a:t>most</a:t>
            </a:r>
            <a:r>
              <a:rPr lang="sv-SE" dirty="0"/>
              <a:t> </a:t>
            </a:r>
            <a:r>
              <a:rPr lang="sv-SE" dirty="0" err="1"/>
              <a:t>cost-effective</a:t>
            </a:r>
            <a:r>
              <a:rPr lang="sv-SE" dirty="0"/>
              <a:t> </a:t>
            </a:r>
            <a:r>
              <a:rPr lang="sv-SE" dirty="0" err="1"/>
              <a:t>catalyst</a:t>
            </a:r>
            <a:r>
              <a:rPr lang="sv-SE" dirty="0"/>
              <a:t> for </a:t>
            </a:r>
            <a:r>
              <a:rPr lang="sv-SE" dirty="0" err="1"/>
              <a:t>health</a:t>
            </a:r>
            <a:r>
              <a:rPr lang="sv-SE" dirty="0"/>
              <a:t> promotion</a:t>
            </a:r>
          </a:p>
          <a:p>
            <a:pPr marL="0" indent="0">
              <a:buFont typeface="+mj-lt"/>
              <a:buNone/>
            </a:pPr>
            <a:r>
              <a:rPr lang="sv-SE" dirty="0"/>
              <a:t>	1.	</a:t>
            </a:r>
            <a:r>
              <a:rPr lang="sv-SE" dirty="0" err="1"/>
              <a:t>earmarking</a:t>
            </a:r>
            <a:endParaRPr lang="sv-SE" dirty="0"/>
          </a:p>
          <a:p>
            <a:pPr marL="0" indent="0">
              <a:buFont typeface="+mj-lt"/>
              <a:buNone/>
            </a:pPr>
            <a:r>
              <a:rPr lang="sv-SE" dirty="0"/>
              <a:t>	2.	</a:t>
            </a:r>
            <a:r>
              <a:rPr lang="sv-SE" dirty="0" err="1"/>
              <a:t>health</a:t>
            </a:r>
            <a:r>
              <a:rPr lang="sv-SE" dirty="0"/>
              <a:t> promotion </a:t>
            </a:r>
            <a:r>
              <a:rPr lang="sv-SE" dirty="0" err="1"/>
              <a:t>needs</a:t>
            </a:r>
            <a:r>
              <a:rPr lang="sv-SE" dirty="0"/>
              <a:t> </a:t>
            </a:r>
            <a:r>
              <a:rPr lang="sv-SE" dirty="0" err="1"/>
              <a:t>coalitions</a:t>
            </a:r>
            <a:r>
              <a:rPr lang="sv-SE" dirty="0"/>
              <a:t> </a:t>
            </a:r>
            <a:r>
              <a:rPr lang="sv-SE" dirty="0" err="1"/>
              <a:t>that</a:t>
            </a:r>
            <a:r>
              <a:rPr lang="sv-SE" dirty="0"/>
              <a:t> </a:t>
            </a:r>
            <a:r>
              <a:rPr lang="sv-SE" dirty="0" err="1"/>
              <a:t>lead</a:t>
            </a:r>
            <a:r>
              <a:rPr lang="sv-SE" dirty="0"/>
              <a:t> </a:t>
            </a:r>
            <a:r>
              <a:rPr lang="sv-SE" dirty="0" err="1"/>
              <a:t>with</a:t>
            </a:r>
            <a:r>
              <a:rPr lang="sv-SE" dirty="0"/>
              <a:t> </a:t>
            </a:r>
            <a:r>
              <a:rPr lang="sv-SE" dirty="0" err="1"/>
              <a:t>values</a:t>
            </a:r>
            <a:endParaRPr lang="sv-SE" dirty="0"/>
          </a:p>
          <a:p>
            <a:pPr marL="0" indent="0">
              <a:buFont typeface="+mj-lt"/>
              <a:buNone/>
            </a:pPr>
            <a:r>
              <a:rPr lang="sv-SE" dirty="0"/>
              <a:t>	3.	</a:t>
            </a:r>
            <a:r>
              <a:rPr lang="sv-SE" dirty="0" err="1"/>
              <a:t>local</a:t>
            </a:r>
            <a:r>
              <a:rPr lang="sv-SE" dirty="0"/>
              <a:t> and national </a:t>
            </a:r>
            <a:r>
              <a:rPr lang="sv-SE" dirty="0" err="1"/>
              <a:t>coalitions</a:t>
            </a:r>
            <a:r>
              <a:rPr lang="sv-SE" dirty="0"/>
              <a:t> </a:t>
            </a:r>
            <a:r>
              <a:rPr lang="sv-SE" dirty="0" err="1"/>
              <a:t>help</a:t>
            </a:r>
            <a:r>
              <a:rPr lang="sv-SE" dirty="0"/>
              <a:t> drive policy </a:t>
            </a:r>
            <a:r>
              <a:rPr lang="sv-SE" dirty="0" err="1"/>
              <a:t>change</a:t>
            </a:r>
            <a:r>
              <a:rPr lang="sv-SE" dirty="0"/>
              <a:t>/ adoption</a:t>
            </a:r>
          </a:p>
          <a:p>
            <a:pPr marL="0" indent="0">
              <a:buFont typeface="+mj-lt"/>
              <a:buNone/>
            </a:pPr>
            <a:r>
              <a:rPr lang="sv-SE" dirty="0"/>
              <a:t>	4.	policy adoption </a:t>
            </a:r>
            <a:r>
              <a:rPr lang="sv-SE" dirty="0" err="1"/>
              <a:t>helps</a:t>
            </a:r>
            <a:r>
              <a:rPr lang="sv-SE" dirty="0"/>
              <a:t> </a:t>
            </a:r>
            <a:r>
              <a:rPr lang="sv-SE" dirty="0" err="1"/>
              <a:t>sustain</a:t>
            </a:r>
            <a:r>
              <a:rPr lang="sv-SE" dirty="0"/>
              <a:t> </a:t>
            </a:r>
            <a:r>
              <a:rPr lang="sv-SE" dirty="0" err="1"/>
              <a:t>coalitions</a:t>
            </a:r>
            <a:r>
              <a:rPr lang="sv-SE" dirty="0"/>
              <a:t>, </a:t>
            </a:r>
            <a:r>
              <a:rPr lang="sv-SE" dirty="0" err="1"/>
              <a:t>build</a:t>
            </a:r>
            <a:r>
              <a:rPr lang="sv-SE" dirty="0"/>
              <a:t> </a:t>
            </a:r>
            <a:r>
              <a:rPr lang="sv-SE" dirty="0" err="1"/>
              <a:t>movements</a:t>
            </a:r>
            <a:endParaRPr lang="sv-SE" dirty="0"/>
          </a:p>
          <a:p>
            <a:pPr marL="0" indent="0">
              <a:buFont typeface="+mj-lt"/>
              <a:buNone/>
            </a:pPr>
            <a:r>
              <a:rPr lang="sv-SE" dirty="0"/>
              <a:t>	5.	</a:t>
            </a:r>
            <a:r>
              <a:rPr lang="sv-SE" dirty="0" err="1"/>
              <a:t>movements</a:t>
            </a:r>
            <a:r>
              <a:rPr lang="sv-SE" dirty="0"/>
              <a:t> </a:t>
            </a:r>
            <a:r>
              <a:rPr lang="sv-SE" dirty="0" err="1"/>
              <a:t>promote</a:t>
            </a:r>
            <a:r>
              <a:rPr lang="sv-SE" dirty="0"/>
              <a:t> </a:t>
            </a:r>
            <a:r>
              <a:rPr lang="sv-SE" dirty="0" err="1"/>
              <a:t>health</a:t>
            </a:r>
            <a:r>
              <a:rPr lang="sv-SE" dirty="0"/>
              <a:t> </a:t>
            </a:r>
            <a:r>
              <a:rPr lang="sv-SE" dirty="0" err="1"/>
              <a:t>health</a:t>
            </a:r>
            <a:r>
              <a:rPr lang="sv-SE" dirty="0"/>
              <a:t> (</a:t>
            </a:r>
            <a:r>
              <a:rPr lang="sv-SE" dirty="0" err="1"/>
              <a:t>environments</a:t>
            </a:r>
            <a:r>
              <a:rPr lang="sv-SE" dirty="0"/>
              <a:t>, </a:t>
            </a:r>
            <a:r>
              <a:rPr lang="sv-SE" dirty="0" err="1"/>
              <a:t>behavior</a:t>
            </a:r>
            <a:r>
              <a:rPr lang="sv-SE" dirty="0"/>
              <a:t>, literacy, </a:t>
            </a:r>
            <a:r>
              <a:rPr lang="sv-SE" dirty="0" err="1"/>
              <a:t>CDoH</a:t>
            </a:r>
            <a:r>
              <a:rPr lang="sv-SE" dirty="0"/>
              <a:t> </a:t>
            </a:r>
            <a:r>
              <a:rPr lang="sv-SE" dirty="0" err="1"/>
              <a:t>counter</a:t>
            </a:r>
            <a:r>
              <a:rPr lang="sv-SE" dirty="0"/>
              <a:t>-action) on all </a:t>
            </a:r>
            <a:r>
              <a:rPr lang="sv-SE" dirty="0" err="1"/>
              <a:t>levels</a:t>
            </a:r>
            <a:r>
              <a:rPr lang="sv-SE" dirty="0"/>
              <a:t> (</a:t>
            </a:r>
            <a:r>
              <a:rPr lang="sv-SE" dirty="0" err="1"/>
              <a:t>beyond</a:t>
            </a:r>
            <a:r>
              <a:rPr lang="sv-SE" dirty="0"/>
              <a:t> </a:t>
            </a:r>
            <a:r>
              <a:rPr lang="sv-SE" dirty="0" err="1"/>
              <a:t>single</a:t>
            </a:r>
            <a:r>
              <a:rPr lang="sv-SE" dirty="0"/>
              <a:t> risk </a:t>
            </a:r>
            <a:r>
              <a:rPr lang="sv-SE" dirty="0" err="1"/>
              <a:t>factors</a:t>
            </a:r>
            <a:r>
              <a:rPr lang="sv-SE" dirty="0"/>
              <a:t>)</a:t>
            </a:r>
          </a:p>
          <a:p>
            <a:pPr marL="0" indent="0">
              <a:buFont typeface="+mj-lt"/>
              <a:buNone/>
            </a:pPr>
            <a:r>
              <a:rPr lang="sv-SE" dirty="0"/>
              <a:t>	6.	Mainstreaming </a:t>
            </a:r>
            <a:r>
              <a:rPr lang="sv-SE" dirty="0" err="1"/>
              <a:t>facilitates</a:t>
            </a:r>
            <a:r>
              <a:rPr lang="sv-SE" dirty="0"/>
              <a:t> policy adoption (</a:t>
            </a:r>
            <a:r>
              <a:rPr lang="sv-SE" dirty="0" err="1"/>
              <a:t>coalitions</a:t>
            </a:r>
            <a:r>
              <a:rPr lang="sv-SE" dirty="0"/>
              <a:t> </a:t>
            </a:r>
            <a:r>
              <a:rPr lang="sv-SE" dirty="0" err="1"/>
              <a:t>help</a:t>
            </a:r>
            <a:r>
              <a:rPr lang="sv-SE" dirty="0"/>
              <a:t> to mainstream as </a:t>
            </a:r>
            <a:r>
              <a:rPr lang="sv-SE" dirty="0" err="1"/>
              <a:t>there</a:t>
            </a:r>
            <a:r>
              <a:rPr lang="sv-SE" dirty="0"/>
              <a:t> </a:t>
            </a:r>
            <a:r>
              <a:rPr lang="sv-SE" dirty="0" err="1"/>
              <a:t>are</a:t>
            </a:r>
            <a:r>
              <a:rPr lang="sv-SE" dirty="0"/>
              <a:t> different </a:t>
            </a:r>
            <a:r>
              <a:rPr lang="sv-SE" dirty="0" err="1"/>
              <a:t>actors</a:t>
            </a:r>
            <a:r>
              <a:rPr lang="sv-SE" dirty="0"/>
              <a:t> in the </a:t>
            </a:r>
            <a:r>
              <a:rPr lang="sv-SE" dirty="0" err="1"/>
              <a:t>coaltions</a:t>
            </a:r>
            <a:r>
              <a:rPr lang="sv-SE" dirty="0"/>
              <a:t> </a:t>
            </a:r>
            <a:r>
              <a:rPr lang="sv-SE" dirty="0" err="1"/>
              <a:t>that</a:t>
            </a:r>
            <a:r>
              <a:rPr lang="sv-SE" dirty="0"/>
              <a:t> </a:t>
            </a:r>
            <a:r>
              <a:rPr lang="sv-SE" dirty="0" err="1"/>
              <a:t>see</a:t>
            </a:r>
            <a:r>
              <a:rPr lang="sv-SE" dirty="0"/>
              <a:t> the </a:t>
            </a:r>
            <a:r>
              <a:rPr lang="sv-SE" dirty="0" err="1"/>
              <a:t>benefits</a:t>
            </a:r>
            <a:r>
              <a:rPr lang="sv-SE" dirty="0"/>
              <a:t> </a:t>
            </a:r>
            <a:r>
              <a:rPr lang="sv-SE" dirty="0" err="1"/>
              <a:t>of</a:t>
            </a:r>
            <a:r>
              <a:rPr lang="sv-SE" dirty="0"/>
              <a:t> the same solution </a:t>
            </a:r>
            <a:r>
              <a:rPr lang="sv-SE" dirty="0" err="1"/>
              <a:t>but</a:t>
            </a:r>
            <a:r>
              <a:rPr lang="sv-SE" dirty="0"/>
              <a:t> in different areas </a:t>
            </a:r>
            <a:r>
              <a:rPr lang="sv-SE" dirty="0" err="1"/>
              <a:t>of</a:t>
            </a:r>
            <a:r>
              <a:rPr lang="sv-SE" dirty="0"/>
              <a:t> </a:t>
            </a:r>
            <a:r>
              <a:rPr lang="sv-SE" dirty="0" err="1"/>
              <a:t>life</a:t>
            </a:r>
            <a:r>
              <a:rPr lang="sv-SE" dirty="0"/>
              <a:t> – </a:t>
            </a:r>
            <a:r>
              <a:rPr lang="sv-SE" dirty="0" err="1"/>
              <a:t>police</a:t>
            </a:r>
            <a:r>
              <a:rPr lang="sv-SE" dirty="0"/>
              <a:t>, mental </a:t>
            </a:r>
            <a:r>
              <a:rPr lang="sv-SE" dirty="0" err="1"/>
              <a:t>health</a:t>
            </a:r>
            <a:r>
              <a:rPr lang="sv-SE" dirty="0"/>
              <a:t>, </a:t>
            </a:r>
            <a:r>
              <a:rPr lang="sv-SE" dirty="0" err="1"/>
              <a:t>women</a:t>
            </a:r>
            <a:r>
              <a:rPr lang="sv-SE" dirty="0"/>
              <a:t> organisations, </a:t>
            </a:r>
            <a:r>
              <a:rPr lang="sv-SE" dirty="0" err="1"/>
              <a:t>child</a:t>
            </a:r>
            <a:r>
              <a:rPr lang="sv-SE" dirty="0"/>
              <a:t> </a:t>
            </a:r>
            <a:r>
              <a:rPr lang="sv-SE" dirty="0" err="1"/>
              <a:t>rights</a:t>
            </a:r>
            <a:r>
              <a:rPr lang="sv-SE" dirty="0"/>
              <a:t> organisations </a:t>
            </a:r>
            <a:r>
              <a:rPr lang="sv-SE" dirty="0" err="1"/>
              <a:t>etc</a:t>
            </a:r>
            <a:r>
              <a:rPr lang="sv-SE" dirty="0"/>
              <a:t>)</a:t>
            </a:r>
          </a:p>
          <a:p>
            <a:pPr marL="0" indent="0">
              <a:buFont typeface="+mj-lt"/>
              <a:buNone/>
            </a:pPr>
            <a:r>
              <a:rPr lang="sv-SE" dirty="0"/>
              <a:t>	7.	</a:t>
            </a:r>
            <a:r>
              <a:rPr lang="sv-SE" dirty="0" err="1"/>
              <a:t>need</a:t>
            </a:r>
            <a:r>
              <a:rPr lang="sv-SE" dirty="0"/>
              <a:t> for global coalition (</a:t>
            </a:r>
            <a:r>
              <a:rPr lang="sv-SE" dirty="0" err="1"/>
              <a:t>infrastructure</a:t>
            </a:r>
            <a:r>
              <a:rPr lang="sv-SE" dirty="0"/>
              <a:t>) to support </a:t>
            </a:r>
            <a:r>
              <a:rPr lang="sv-SE" dirty="0" err="1"/>
              <a:t>local</a:t>
            </a:r>
            <a:r>
              <a:rPr lang="sv-SE" dirty="0"/>
              <a:t>/ national </a:t>
            </a:r>
            <a:r>
              <a:rPr lang="sv-SE" dirty="0" err="1"/>
              <a:t>coalitions</a:t>
            </a:r>
            <a:endParaRPr lang="sv-SE" dirty="0"/>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D3B383-4DAD-D844-9761-585AEA16F5F4}"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74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a:t>
            </a:r>
          </a:p>
          <a:p>
            <a:r>
              <a:rPr lang="en-US" dirty="0"/>
              <a:t>Transmit signals</a:t>
            </a:r>
          </a:p>
          <a:p>
            <a:r>
              <a:rPr lang="en-US" dirty="0"/>
              <a:t>Action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4BE08-EF74-2D44-ACDC-4BEE9F7BA6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717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a:t>
            </a:r>
          </a:p>
          <a:p>
            <a:r>
              <a:rPr lang="en-US" dirty="0"/>
              <a:t>Transmit signals</a:t>
            </a:r>
          </a:p>
          <a:p>
            <a:r>
              <a:rPr lang="en-US" dirty="0"/>
              <a:t>Action</a:t>
            </a:r>
          </a:p>
        </p:txBody>
      </p:sp>
      <p:sp>
        <p:nvSpPr>
          <p:cNvPr id="4" name="Slide Number Placeholder 3"/>
          <p:cNvSpPr>
            <a:spLocks noGrp="1"/>
          </p:cNvSpPr>
          <p:nvPr>
            <p:ph type="sldNum" sz="quarter" idx="5"/>
          </p:nvPr>
        </p:nvSpPr>
        <p:spPr/>
        <p:txBody>
          <a:bodyPr/>
          <a:lstStyle/>
          <a:p>
            <a:fld id="{1584BE08-EF74-2D44-ACDC-4BEE9F7BA6B0}" type="slidenum">
              <a:rPr lang="en-US" smtClean="0"/>
              <a:t>14</a:t>
            </a:fld>
            <a:endParaRPr lang="en-US"/>
          </a:p>
        </p:txBody>
      </p:sp>
    </p:spTree>
    <p:extLst>
      <p:ext uri="{BB962C8B-B14F-4D97-AF65-F5344CB8AC3E}">
        <p14:creationId xmlns:p14="http://schemas.microsoft.com/office/powerpoint/2010/main" val="3203067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BDD3B383-4DAD-D844-9761-585AEA16F5F4}" type="slidenum">
              <a:rPr lang="en-SE" smtClean="0"/>
              <a:t>15</a:t>
            </a:fld>
            <a:endParaRPr lang="en-SE"/>
          </a:p>
        </p:txBody>
      </p:sp>
    </p:spTree>
    <p:extLst>
      <p:ext uri="{BB962C8B-B14F-4D97-AF65-F5344CB8AC3E}">
        <p14:creationId xmlns:p14="http://schemas.microsoft.com/office/powerpoint/2010/main" val="188712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D3B383-4DAD-D844-9761-585AEA16F5F4}" type="slidenum">
              <a:rPr lang="en-SE" smtClean="0"/>
              <a:t>18</a:t>
            </a:fld>
            <a:endParaRPr lang="en-SE"/>
          </a:p>
        </p:txBody>
      </p:sp>
    </p:spTree>
    <p:extLst>
      <p:ext uri="{BB962C8B-B14F-4D97-AF65-F5344CB8AC3E}">
        <p14:creationId xmlns:p14="http://schemas.microsoft.com/office/powerpoint/2010/main" val="232956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BDD3B383-4DAD-D844-9761-585AEA16F5F4}" type="slidenum">
              <a:rPr lang="en-SE" smtClean="0"/>
              <a:t>19</a:t>
            </a:fld>
            <a:endParaRPr lang="en-SE"/>
          </a:p>
        </p:txBody>
      </p:sp>
    </p:spTree>
    <p:extLst>
      <p:ext uri="{BB962C8B-B14F-4D97-AF65-F5344CB8AC3E}">
        <p14:creationId xmlns:p14="http://schemas.microsoft.com/office/powerpoint/2010/main" val="2595103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84BE08-EF74-2D44-ACDC-4BEE9F7BA6B0}" type="slidenum">
              <a:rPr lang="en-US" smtClean="0"/>
              <a:t>20</a:t>
            </a:fld>
            <a:endParaRPr lang="en-US"/>
          </a:p>
        </p:txBody>
      </p:sp>
    </p:spTree>
    <p:extLst>
      <p:ext uri="{BB962C8B-B14F-4D97-AF65-F5344CB8AC3E}">
        <p14:creationId xmlns:p14="http://schemas.microsoft.com/office/powerpoint/2010/main" val="18399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Mark Lawrence </a:t>
            </a:r>
            <a:r>
              <a:rPr lang="en-GB" sz="1200" kern="1200" dirty="0" err="1">
                <a:solidFill>
                  <a:schemeClr val="tx1"/>
                </a:solidFill>
                <a:effectLst/>
                <a:latin typeface="+mn-lt"/>
                <a:ea typeface="+mn-ea"/>
                <a:cs typeface="+mn-cs"/>
              </a:rPr>
              <a:t>Schrad’s</a:t>
            </a:r>
            <a:r>
              <a:rPr lang="en-GB" sz="1200" kern="1200" dirty="0">
                <a:solidFill>
                  <a:schemeClr val="tx1"/>
                </a:solidFill>
                <a:effectLst/>
                <a:latin typeface="+mn-lt"/>
                <a:ea typeface="+mn-ea"/>
                <a:cs typeface="+mn-cs"/>
              </a:rPr>
              <a:t> (professor at Villanova University) book of the very first FACTORY in Africa - an alcohol distillery. Colonizers used alcohol to oppress Africans. And African leaders, like those from (modern day) Botswana wanted to protect their people from alcohol and the liquor machine.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Booze was the lifeblood of European colonization</a:t>
            </a:r>
          </a:p>
          <a:p>
            <a:r>
              <a:rPr lang="en-GB" sz="1200" kern="1200" dirty="0">
                <a:solidFill>
                  <a:schemeClr val="tx1"/>
                </a:solidFill>
                <a:effectLst/>
                <a:latin typeface="+mn-lt"/>
                <a:ea typeface="+mn-ea"/>
                <a:cs typeface="+mn-cs"/>
              </a:rPr>
              <a:t>Hard liquor – a perfect tool of exploitation. Making you indispensable. You get fur, ivory, minerals, land, people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first distillery on the continent of Africa – Hatherley distillery – white mine owners needed black </a:t>
            </a:r>
            <a:r>
              <a:rPr lang="en-GB" sz="1200" kern="1200" dirty="0" err="1">
                <a:solidFill>
                  <a:schemeClr val="tx1"/>
                </a:solidFill>
                <a:effectLst/>
                <a:latin typeface="+mn-lt"/>
                <a:ea typeface="+mn-ea"/>
                <a:cs typeface="+mn-cs"/>
              </a:rPr>
              <a:t>labor</a:t>
            </a:r>
            <a:r>
              <a:rPr lang="en-GB" sz="1200" kern="1200" dirty="0">
                <a:solidFill>
                  <a:schemeClr val="tx1"/>
                </a:solidFill>
                <a:effectLst/>
                <a:latin typeface="+mn-lt"/>
                <a:ea typeface="+mn-ea"/>
                <a:cs typeface="+mn-cs"/>
              </a:rPr>
              <a:t> </a:t>
            </a:r>
            <a:endParaRPr lang="en-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D3B383-4DAD-D844-9761-585AEA16F5F4}" type="slidenum">
              <a:rPr lang="en-SE" smtClean="0"/>
              <a:t>2</a:t>
            </a:fld>
            <a:endParaRPr lang="en-SE"/>
          </a:p>
        </p:txBody>
      </p:sp>
    </p:spTree>
    <p:extLst>
      <p:ext uri="{BB962C8B-B14F-4D97-AF65-F5344CB8AC3E}">
        <p14:creationId xmlns:p14="http://schemas.microsoft.com/office/powerpoint/2010/main" val="3422594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King of Botswana – Bechuanaland – 19</a:t>
            </a:r>
          </a:p>
          <a:p>
            <a:r>
              <a:rPr lang="en-GB" sz="1200" kern="1200" dirty="0" err="1">
                <a:solidFill>
                  <a:schemeClr val="tx1"/>
                </a:solidFill>
                <a:effectLst/>
                <a:latin typeface="+mn-lt"/>
                <a:ea typeface="+mn-ea"/>
                <a:cs typeface="+mn-cs"/>
              </a:rPr>
              <a:t>Bamangwato</a:t>
            </a:r>
            <a:r>
              <a:rPr lang="en-GB" sz="1200" kern="1200" dirty="0">
                <a:solidFill>
                  <a:schemeClr val="tx1"/>
                </a:solidFill>
                <a:effectLst/>
                <a:latin typeface="+mn-lt"/>
                <a:ea typeface="+mn-ea"/>
                <a:cs typeface="+mn-cs"/>
              </a:rPr>
              <a:t> king Khama III</a:t>
            </a:r>
          </a:p>
          <a:p>
            <a:r>
              <a:rPr lang="en-GB" sz="1200" kern="1200" dirty="0">
                <a:solidFill>
                  <a:schemeClr val="tx1"/>
                </a:solidFill>
                <a:effectLst/>
                <a:latin typeface="+mn-lt"/>
                <a:ea typeface="+mn-ea"/>
                <a:cs typeface="+mn-cs"/>
              </a:rPr>
              <a:t>1873</a:t>
            </a:r>
          </a:p>
          <a:p>
            <a:r>
              <a:rPr lang="en-GB" sz="1200" kern="1200" dirty="0">
                <a:solidFill>
                  <a:schemeClr val="tx1"/>
                </a:solidFill>
                <a:effectLst/>
                <a:latin typeface="+mn-lt"/>
                <a:ea typeface="+mn-ea"/>
                <a:cs typeface="+mn-cs"/>
              </a:rPr>
              <a:t>Prohibition was </a:t>
            </a:r>
            <a:r>
              <a:rPr lang="en-GB" sz="1200" kern="1200" dirty="0" err="1">
                <a:solidFill>
                  <a:schemeClr val="tx1"/>
                </a:solidFill>
                <a:effectLst/>
                <a:latin typeface="+mn-lt"/>
                <a:ea typeface="+mn-ea"/>
                <a:cs typeface="+mn-cs"/>
              </a:rPr>
              <a:t>sovereignity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Without their temperance Botswana would not exist</a:t>
            </a:r>
            <a:endParaRPr lang="en-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D3B383-4DAD-D844-9761-585AEA16F5F4}" type="slidenum">
              <a:rPr lang="en-SE" smtClean="0"/>
              <a:t>3</a:t>
            </a:fld>
            <a:endParaRPr lang="en-SE"/>
          </a:p>
        </p:txBody>
      </p:sp>
    </p:spTree>
    <p:extLst>
      <p:ext uri="{BB962C8B-B14F-4D97-AF65-F5344CB8AC3E}">
        <p14:creationId xmlns:p14="http://schemas.microsoft.com/office/powerpoint/2010/main" val="2819304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BDD3B383-4DAD-D844-9761-585AEA16F5F4}" type="slidenum">
              <a:rPr lang="en-SE" smtClean="0"/>
              <a:t>4</a:t>
            </a:fld>
            <a:endParaRPr lang="en-SE"/>
          </a:p>
        </p:txBody>
      </p:sp>
    </p:spTree>
    <p:extLst>
      <p:ext uri="{BB962C8B-B14F-4D97-AF65-F5344CB8AC3E}">
        <p14:creationId xmlns:p14="http://schemas.microsoft.com/office/powerpoint/2010/main" val="2660774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Buddhism, Islam, Africa before colonisation, the Native people in the US - these are all cultures/ religions/ large groups of human beings where the norm is alcohol abstention. So, to say “human civilisation has always had alcohol” is white-people centric, it’s wrong, and it applies today’s standards to historic circumstances. When people had alcohol in history, they did not have high strength wine, beer, and liquor.</a:t>
            </a:r>
            <a:endParaRPr lang="en-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D3B383-4DAD-D844-9761-585AEA16F5F4}" type="slidenum">
              <a:rPr lang="en-SE" smtClean="0"/>
              <a:t>5</a:t>
            </a:fld>
            <a:endParaRPr lang="en-SE"/>
          </a:p>
        </p:txBody>
      </p:sp>
    </p:spTree>
    <p:extLst>
      <p:ext uri="{BB962C8B-B14F-4D97-AF65-F5344CB8AC3E}">
        <p14:creationId xmlns:p14="http://schemas.microsoft.com/office/powerpoint/2010/main" val="2149126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Big Alcohol’s increasing impact - and I saw some stories from UAPC about the predatory practices of alcohol companies in Uganda. We can call it Big Alcohol or the Liquor Machine. The goals is still the same: exploitation of the youth, development, and potential of Ugandans and Africans in general; extracting the wealth from Uganda and Africa into the pickets and off-shore bank accounts of industry executive and shareholders.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could also show the slide with the dubious five - to illustrate how the industry shapes our values, communities, institutions and policy processes, our health and so 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Dennis Onyango</a:t>
            </a:r>
            <a:endParaRPr lang="en-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45F5C39-3FB0-BF48-A0C4-B2C0A3079B01}" type="slidenum">
              <a:rPr lang="en-SE" smtClean="0"/>
              <a:t>6</a:t>
            </a:fld>
            <a:endParaRPr lang="en-SE"/>
          </a:p>
        </p:txBody>
      </p:sp>
    </p:spTree>
    <p:extLst>
      <p:ext uri="{BB962C8B-B14F-4D97-AF65-F5344CB8AC3E}">
        <p14:creationId xmlns:p14="http://schemas.microsoft.com/office/powerpoint/2010/main" val="2306088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dubious five - to illustrate how the industry shapes our values, communities, institutions and policy processes, our health and so on…</a:t>
            </a:r>
          </a:p>
          <a:p>
            <a:endParaRPr lang="en-GB" sz="1200" kern="1200" dirty="0">
              <a:solidFill>
                <a:schemeClr val="tx1"/>
              </a:solidFill>
              <a:effectLst/>
              <a:latin typeface="+mn-lt"/>
              <a:ea typeface="+mn-ea"/>
              <a:cs typeface="+mn-cs"/>
            </a:endParaRPr>
          </a:p>
          <a:p>
            <a:pPr>
              <a:lnSpc>
                <a:spcPct val="100000"/>
              </a:lnSpc>
              <a:buClr>
                <a:srgbClr val="FFC31F"/>
              </a:buClr>
            </a:pPr>
            <a:r>
              <a:rPr lang="en-GB" sz="1200" kern="1200" dirty="0">
                <a:solidFill>
                  <a:schemeClr val="tx1"/>
                </a:solidFill>
                <a:effectLst/>
                <a:latin typeface="+mn-lt"/>
                <a:ea typeface="+mn-ea"/>
                <a:cs typeface="+mn-cs"/>
              </a:rPr>
              <a:t>Lobbying – delay, derail, divide, destroy</a:t>
            </a:r>
          </a:p>
          <a:p>
            <a:pPr>
              <a:lnSpc>
                <a:spcPct val="100000"/>
              </a:lnSpc>
              <a:buClr>
                <a:srgbClr val="FFC31F"/>
              </a:buClr>
            </a:pPr>
            <a:r>
              <a:rPr lang="en-GB" sz="1200" kern="1200" dirty="0">
                <a:solidFill>
                  <a:schemeClr val="tx1"/>
                </a:solidFill>
                <a:effectLst/>
                <a:latin typeface="+mn-lt"/>
                <a:ea typeface="+mn-ea"/>
                <a:cs typeface="+mn-cs"/>
              </a:rPr>
              <a:t>Manipulation – </a:t>
            </a:r>
            <a:r>
              <a:rPr lang="en-SE" dirty="0"/>
              <a:t>CSR, Green-washing (sustainability, water), Pink-washing (gender equality/ feminism, cancer prevention/ research</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Deception - </a:t>
            </a:r>
            <a:r>
              <a:rPr lang="en-SE" dirty="0"/>
              <a:t>Own research, funding research in health– informing policy, question objective research, doubts</a:t>
            </a:r>
          </a:p>
          <a:p>
            <a:pPr lvl="1">
              <a:lnSpc>
                <a:spcPct val="100000"/>
              </a:lnSpc>
            </a:pPr>
            <a:r>
              <a:rPr lang="en-SE" dirty="0"/>
              <a:t>"Responsible drinking" as concept</a:t>
            </a:r>
          </a:p>
          <a:p>
            <a:endParaRPr lang="en-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D3B383-4DAD-D844-9761-585AEA16F5F4}"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59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alcohol norm - explaining that we all have ideas, myths, expectancies about alcohol in our mind and in our communities and that they are shaped by the alcohol industry. They made women in the U.S. consume wine, when virtually no women were consuming alcohol in general and wine in particular. And they are working to convince Ugandans that they all must have alcohol - when most Ugandans still live alcohol-free. So the industry works with pushing alcohol, making it look like everyone likes and wants to use it. In truth not even most alcohol users actually want to have alcohol all the time everywhere.</a:t>
            </a:r>
          </a:p>
          <a:p>
            <a:endParaRPr lang="en-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45F5C39-3FB0-BF48-A0C4-B2C0A3079B01}" type="slidenum">
              <a:rPr lang="en-SE" smtClean="0"/>
              <a:t>8</a:t>
            </a:fld>
            <a:endParaRPr lang="en-SE"/>
          </a:p>
        </p:txBody>
      </p:sp>
    </p:spTree>
    <p:extLst>
      <p:ext uri="{BB962C8B-B14F-4D97-AF65-F5344CB8AC3E}">
        <p14:creationId xmlns:p14="http://schemas.microsoft.com/office/powerpoint/2010/main" val="2393858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Social Norming” that Big Alcohol wants to make it look like everyone likes and wants alcohol - and that we need to make sure we do not help them in this social norming, that we employ social norming that benefits health and development for all.</a:t>
            </a:r>
            <a:endParaRPr lang="en-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45F5C39-3FB0-BF48-A0C4-B2C0A3079B01}" type="slidenum">
              <a:rPr lang="en-SE" smtClean="0"/>
              <a:t>9</a:t>
            </a:fld>
            <a:endParaRPr lang="en-SE"/>
          </a:p>
        </p:txBody>
      </p:sp>
    </p:spTree>
    <p:extLst>
      <p:ext uri="{BB962C8B-B14F-4D97-AF65-F5344CB8AC3E}">
        <p14:creationId xmlns:p14="http://schemas.microsoft.com/office/powerpoint/2010/main" val="41377119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F33C908F-17C6-3C4D-A35F-A19E1615F5CA}"/>
              </a:ext>
            </a:extLst>
          </p:cNvPr>
          <p:cNvSpPr>
            <a:spLocks noGrp="1"/>
          </p:cNvSpPr>
          <p:nvPr>
            <p:ph type="pic" sz="quarter" idx="13"/>
          </p:nvPr>
        </p:nvSpPr>
        <p:spPr>
          <a:xfrm>
            <a:off x="-121025" y="0"/>
            <a:ext cx="12451977" cy="4335462"/>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r>
              <a:rPr lang="en-GB"/>
              <a:t>Click icon to add picture</a:t>
            </a:r>
            <a:endParaRPr lang="sv-SE" dirty="0"/>
          </a:p>
        </p:txBody>
      </p:sp>
      <p:sp>
        <p:nvSpPr>
          <p:cNvPr id="2" name="Title 1">
            <a:extLst>
              <a:ext uri="{FF2B5EF4-FFF2-40B4-BE49-F238E27FC236}">
                <a16:creationId xmlns:a16="http://schemas.microsoft.com/office/drawing/2014/main" id="{A96097A0-A175-774F-A4D3-76200045233F}"/>
              </a:ext>
            </a:extLst>
          </p:cNvPr>
          <p:cNvSpPr>
            <a:spLocks noGrp="1"/>
          </p:cNvSpPr>
          <p:nvPr>
            <p:ph type="ctrTitle" hasCustomPrompt="1"/>
          </p:nvPr>
        </p:nvSpPr>
        <p:spPr>
          <a:xfrm>
            <a:off x="838199" y="3424890"/>
            <a:ext cx="10322859" cy="1031595"/>
          </a:xfrm>
        </p:spPr>
        <p:txBody>
          <a:bodyPr anchor="b">
            <a:noAutofit/>
          </a:bodyPr>
          <a:lstStyle>
            <a:lvl1pPr algn="ctr">
              <a:defRPr sz="4400" b="1" i="0">
                <a:solidFill>
                  <a:schemeClr val="bg1"/>
                </a:solidFill>
                <a:highlight>
                  <a:srgbClr val="0069AE"/>
                </a:highlight>
                <a:latin typeface="Futura" panose="020B0602020204020303" pitchFamily="34" charset="-79"/>
                <a:cs typeface="Futura" panose="020B0602020204020303" pitchFamily="34" charset="-79"/>
              </a:defRPr>
            </a:lvl1pPr>
          </a:lstStyle>
          <a:p>
            <a:r>
              <a:rPr lang="en-GB" dirty="0"/>
              <a:t>CLICK TO EDIT MASTER TITLE STYLE</a:t>
            </a:r>
            <a:endParaRPr lang="sv-SE" dirty="0"/>
          </a:p>
        </p:txBody>
      </p:sp>
      <p:sp>
        <p:nvSpPr>
          <p:cNvPr id="3" name="Subtitle 2">
            <a:extLst>
              <a:ext uri="{FF2B5EF4-FFF2-40B4-BE49-F238E27FC236}">
                <a16:creationId xmlns:a16="http://schemas.microsoft.com/office/drawing/2014/main" id="{DB8A03EC-5A29-E04C-A35E-2654524A013D}"/>
              </a:ext>
            </a:extLst>
          </p:cNvPr>
          <p:cNvSpPr>
            <a:spLocks noGrp="1"/>
          </p:cNvSpPr>
          <p:nvPr>
            <p:ph type="subTitle" idx="1"/>
          </p:nvPr>
        </p:nvSpPr>
        <p:spPr>
          <a:xfrm>
            <a:off x="1524000" y="4700588"/>
            <a:ext cx="9144000" cy="1655762"/>
          </a:xfrm>
        </p:spPr>
        <p:txBody>
          <a:bodyPr/>
          <a:lstStyle>
            <a:lvl1pPr marL="0" indent="0" algn="ctr">
              <a:buNone/>
              <a:defRPr sz="2400" b="1"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dirty="0"/>
          </a:p>
        </p:txBody>
      </p:sp>
      <p:sp>
        <p:nvSpPr>
          <p:cNvPr id="4" name="Date Placeholder 3">
            <a:extLst>
              <a:ext uri="{FF2B5EF4-FFF2-40B4-BE49-F238E27FC236}">
                <a16:creationId xmlns:a16="http://schemas.microsoft.com/office/drawing/2014/main" id="{36E7EC1B-AF72-A64F-A574-300171D8C781}"/>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5" name="Footer Placeholder 4">
            <a:extLst>
              <a:ext uri="{FF2B5EF4-FFF2-40B4-BE49-F238E27FC236}">
                <a16:creationId xmlns:a16="http://schemas.microsoft.com/office/drawing/2014/main" id="{EC78991C-D1AE-1E48-8003-07F670A2772A}"/>
              </a:ext>
            </a:extLst>
          </p:cNvPr>
          <p:cNvSpPr>
            <a:spLocks noGrp="1"/>
          </p:cNvSpPr>
          <p:nvPr>
            <p:ph type="ftr" sz="quarter" idx="11"/>
          </p:nvPr>
        </p:nvSpPr>
        <p:spPr/>
        <p:txBody>
          <a:bodyPr/>
          <a:lstStyle/>
          <a:p>
            <a:endParaRPr lang="sv-SE" dirty="0"/>
          </a:p>
        </p:txBody>
      </p:sp>
      <p:sp>
        <p:nvSpPr>
          <p:cNvPr id="6" name="Slide Number Placeholder 5">
            <a:extLst>
              <a:ext uri="{FF2B5EF4-FFF2-40B4-BE49-F238E27FC236}">
                <a16:creationId xmlns:a16="http://schemas.microsoft.com/office/drawing/2014/main" id="{27D2DBD4-B50B-734B-968B-062157BAB22B}"/>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0" name="Picture 9" descr="A picture containing text, clock, watch&#10;&#10;Description automatically generated">
            <a:extLst>
              <a:ext uri="{FF2B5EF4-FFF2-40B4-BE49-F238E27FC236}">
                <a16:creationId xmlns:a16="http://schemas.microsoft.com/office/drawing/2014/main" id="{661493A6-2947-B648-95F5-B2AE2956453F}"/>
              </a:ext>
            </a:extLst>
          </p:cNvPr>
          <p:cNvPicPr>
            <a:picLocks noChangeAspect="1"/>
          </p:cNvPicPr>
          <p:nvPr userDrawn="1"/>
        </p:nvPicPr>
        <p:blipFill>
          <a:blip r:embed="rId2"/>
          <a:stretch>
            <a:fillRect/>
          </a:stretch>
        </p:blipFill>
        <p:spPr>
          <a:xfrm>
            <a:off x="5348950" y="6235328"/>
            <a:ext cx="1512025" cy="365125"/>
          </a:xfrm>
          <a:prstGeom prst="rect">
            <a:avLst/>
          </a:prstGeom>
        </p:spPr>
      </p:pic>
    </p:spTree>
    <p:extLst>
      <p:ext uri="{BB962C8B-B14F-4D97-AF65-F5344CB8AC3E}">
        <p14:creationId xmlns:p14="http://schemas.microsoft.com/office/powerpoint/2010/main" val="1359984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EC9F-0242-6D42-A8CC-8FAD9343CC00}"/>
              </a:ext>
            </a:extLst>
          </p:cNvPr>
          <p:cNvSpPr>
            <a:spLocks noGrp="1"/>
          </p:cNvSpPr>
          <p:nvPr>
            <p:ph type="title" hasCustomPrompt="1"/>
          </p:nvPr>
        </p:nvSpPr>
        <p:spPr>
          <a:xfrm>
            <a:off x="831850" y="2221612"/>
            <a:ext cx="10515600" cy="1388969"/>
          </a:xfrm>
        </p:spPr>
        <p:txBody>
          <a:bodyPr anchor="b">
            <a:normAutofit/>
          </a:bodyPr>
          <a:lstStyle>
            <a:lvl1pPr algn="ctr">
              <a:defRPr sz="4400">
                <a:highlight>
                  <a:srgbClr val="DC3F7F"/>
                </a:highlight>
              </a:defRPr>
            </a:lvl1pPr>
          </a:lstStyle>
          <a:p>
            <a:r>
              <a:rPr lang="en-GB" dirty="0"/>
              <a:t>CLICK TO EDIT</a:t>
            </a:r>
            <a:endParaRPr lang="sv-SE" dirty="0"/>
          </a:p>
        </p:txBody>
      </p:sp>
      <p:sp>
        <p:nvSpPr>
          <p:cNvPr id="3" name="Text Placeholder 2">
            <a:extLst>
              <a:ext uri="{FF2B5EF4-FFF2-40B4-BE49-F238E27FC236}">
                <a16:creationId xmlns:a16="http://schemas.microsoft.com/office/drawing/2014/main" id="{AB965184-7E1B-8441-AC64-B92F1EFB2A7E}"/>
              </a:ext>
            </a:extLst>
          </p:cNvPr>
          <p:cNvSpPr>
            <a:spLocks noGrp="1"/>
          </p:cNvSpPr>
          <p:nvPr>
            <p:ph type="body" idx="1"/>
          </p:nvPr>
        </p:nvSpPr>
        <p:spPr>
          <a:xfrm>
            <a:off x="831850" y="3966883"/>
            <a:ext cx="10515600" cy="212276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3A8598D-4135-8F43-93C8-1A5F94491147}"/>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5" name="Footer Placeholder 4">
            <a:extLst>
              <a:ext uri="{FF2B5EF4-FFF2-40B4-BE49-F238E27FC236}">
                <a16:creationId xmlns:a16="http://schemas.microsoft.com/office/drawing/2014/main" id="{224888A9-EC0D-0246-8054-CF357037A364}"/>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B949C00-9FD7-7F41-B047-6576631CB3AA}"/>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8" name="Picture Placeholder 7">
            <a:extLst>
              <a:ext uri="{FF2B5EF4-FFF2-40B4-BE49-F238E27FC236}">
                <a16:creationId xmlns:a16="http://schemas.microsoft.com/office/drawing/2014/main" id="{E040544C-4B99-4A42-869D-E75EC6EA1C48}"/>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r>
              <a:rPr lang="en-GB"/>
              <a:t>Click icon to add picture</a:t>
            </a:r>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575ADA8D-041E-A44F-BD85-95C4741EAA76}"/>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4184082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EC9F-0242-6D42-A8CC-8FAD9343CC00}"/>
              </a:ext>
            </a:extLst>
          </p:cNvPr>
          <p:cNvSpPr>
            <a:spLocks noGrp="1"/>
          </p:cNvSpPr>
          <p:nvPr>
            <p:ph type="title" hasCustomPrompt="1"/>
          </p:nvPr>
        </p:nvSpPr>
        <p:spPr>
          <a:xfrm>
            <a:off x="831850" y="2221612"/>
            <a:ext cx="10515600" cy="1388969"/>
          </a:xfrm>
        </p:spPr>
        <p:txBody>
          <a:bodyPr anchor="b">
            <a:normAutofit/>
          </a:bodyPr>
          <a:lstStyle>
            <a:lvl1pPr algn="ctr">
              <a:defRPr sz="4400">
                <a:highlight>
                  <a:srgbClr val="FFC31F"/>
                </a:highlight>
              </a:defRPr>
            </a:lvl1pPr>
          </a:lstStyle>
          <a:p>
            <a:r>
              <a:rPr lang="en-GB" dirty="0"/>
              <a:t>CLICK TO EDIT</a:t>
            </a:r>
            <a:endParaRPr lang="sv-SE" dirty="0"/>
          </a:p>
        </p:txBody>
      </p:sp>
      <p:sp>
        <p:nvSpPr>
          <p:cNvPr id="3" name="Text Placeholder 2">
            <a:extLst>
              <a:ext uri="{FF2B5EF4-FFF2-40B4-BE49-F238E27FC236}">
                <a16:creationId xmlns:a16="http://schemas.microsoft.com/office/drawing/2014/main" id="{AB965184-7E1B-8441-AC64-B92F1EFB2A7E}"/>
              </a:ext>
            </a:extLst>
          </p:cNvPr>
          <p:cNvSpPr>
            <a:spLocks noGrp="1"/>
          </p:cNvSpPr>
          <p:nvPr>
            <p:ph type="body" idx="1"/>
          </p:nvPr>
        </p:nvSpPr>
        <p:spPr>
          <a:xfrm>
            <a:off x="831850" y="3966883"/>
            <a:ext cx="10515600" cy="212276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3A8598D-4135-8F43-93C8-1A5F94491147}"/>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5" name="Footer Placeholder 4">
            <a:extLst>
              <a:ext uri="{FF2B5EF4-FFF2-40B4-BE49-F238E27FC236}">
                <a16:creationId xmlns:a16="http://schemas.microsoft.com/office/drawing/2014/main" id="{224888A9-EC0D-0246-8054-CF357037A364}"/>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B949C00-9FD7-7F41-B047-6576631CB3AA}"/>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8" name="Picture Placeholder 7">
            <a:extLst>
              <a:ext uri="{FF2B5EF4-FFF2-40B4-BE49-F238E27FC236}">
                <a16:creationId xmlns:a16="http://schemas.microsoft.com/office/drawing/2014/main" id="{E040544C-4B99-4A42-869D-E75EC6EA1C48}"/>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r>
              <a:rPr lang="en-GB"/>
              <a:t>Click icon to add picture</a:t>
            </a:r>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7B952EDE-7460-8E4E-9396-1E56D3E47EDD}"/>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2609600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377B-65A6-5B4B-AAF0-20C262123599}"/>
              </a:ext>
            </a:extLst>
          </p:cNvPr>
          <p:cNvSpPr>
            <a:spLocks noGrp="1"/>
          </p:cNvSpPr>
          <p:nvPr>
            <p:ph type="title" hasCustomPrompt="1"/>
          </p:nvPr>
        </p:nvSpPr>
        <p:spPr/>
        <p:txBody>
          <a:body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0074EAE7-3DB5-8443-A55B-0A31BCF50A2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A3C85E53-4BE5-3849-9852-DD27A97A15BD}"/>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6" name="Footer Placeholder 5">
            <a:extLst>
              <a:ext uri="{FF2B5EF4-FFF2-40B4-BE49-F238E27FC236}">
                <a16:creationId xmlns:a16="http://schemas.microsoft.com/office/drawing/2014/main" id="{9AD13A07-A0D8-B041-896C-5DEBE2B7ECEB}"/>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960C3C49-7936-8341-B7F8-75528C053AA1}"/>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15" name="Picture Placeholder 14">
            <a:extLst>
              <a:ext uri="{FF2B5EF4-FFF2-40B4-BE49-F238E27FC236}">
                <a16:creationId xmlns:a16="http://schemas.microsoft.com/office/drawing/2014/main" id="{F02E4D34-C0B8-1E4D-ABA0-65E2027D9F2F}"/>
              </a:ext>
            </a:extLst>
          </p:cNvPr>
          <p:cNvSpPr>
            <a:spLocks noGrp="1"/>
          </p:cNvSpPr>
          <p:nvPr>
            <p:ph type="pic" sz="quarter" idx="14"/>
          </p:nvPr>
        </p:nvSpPr>
        <p:spPr>
          <a:xfrm>
            <a:off x="6306672" y="-319699"/>
            <a:ext cx="6266328" cy="7298723"/>
          </a:xfrm>
          <a:custGeom>
            <a:avLst/>
            <a:gdLst>
              <a:gd name="connsiteX0" fmla="*/ 1327512 w 5366112"/>
              <a:gd name="connsiteY0" fmla="*/ 0 h 6858000"/>
              <a:gd name="connsiteX1" fmla="*/ 1457144 w 5366112"/>
              <a:gd name="connsiteY1" fmla="*/ 0 h 6858000"/>
              <a:gd name="connsiteX2" fmla="*/ 5366112 w 5366112"/>
              <a:gd name="connsiteY2" fmla="*/ 0 h 6858000"/>
              <a:gd name="connsiteX3" fmla="*/ 5366112 w 5366112"/>
              <a:gd name="connsiteY3" fmla="*/ 6858000 h 6858000"/>
              <a:gd name="connsiteX4" fmla="*/ 1457144 w 5366112"/>
              <a:gd name="connsiteY4" fmla="*/ 6858000 h 6858000"/>
              <a:gd name="connsiteX5" fmla="*/ 1327512 w 5366112"/>
              <a:gd name="connsiteY5" fmla="*/ 6858000 h 6858000"/>
              <a:gd name="connsiteX6" fmla="*/ 1327512 w 5366112"/>
              <a:gd name="connsiteY6" fmla="*/ 6842596 h 6858000"/>
              <a:gd name="connsiteX7" fmla="*/ 1308160 w 5366112"/>
              <a:gd name="connsiteY7" fmla="*/ 6840297 h 6858000"/>
              <a:gd name="connsiteX8" fmla="*/ 0 w 5366112"/>
              <a:gd name="connsiteY8" fmla="*/ 3429000 h 6858000"/>
              <a:gd name="connsiteX9" fmla="*/ 1308160 w 5366112"/>
              <a:gd name="connsiteY9" fmla="*/ 17704 h 6858000"/>
              <a:gd name="connsiteX10" fmla="*/ 1327512 w 5366112"/>
              <a:gd name="connsiteY10" fmla="*/ 15404 h 6858000"/>
              <a:gd name="connsiteX0" fmla="*/ 1649726 w 5688326"/>
              <a:gd name="connsiteY0" fmla="*/ 0 h 6858000"/>
              <a:gd name="connsiteX1" fmla="*/ 1779358 w 5688326"/>
              <a:gd name="connsiteY1" fmla="*/ 0 h 6858000"/>
              <a:gd name="connsiteX2" fmla="*/ 5688326 w 5688326"/>
              <a:gd name="connsiteY2" fmla="*/ 0 h 6858000"/>
              <a:gd name="connsiteX3" fmla="*/ 5688326 w 5688326"/>
              <a:gd name="connsiteY3" fmla="*/ 6858000 h 6858000"/>
              <a:gd name="connsiteX4" fmla="*/ 1779358 w 5688326"/>
              <a:gd name="connsiteY4" fmla="*/ 6858000 h 6858000"/>
              <a:gd name="connsiteX5" fmla="*/ 1649726 w 5688326"/>
              <a:gd name="connsiteY5" fmla="*/ 6858000 h 6858000"/>
              <a:gd name="connsiteX6" fmla="*/ 1649726 w 5688326"/>
              <a:gd name="connsiteY6" fmla="*/ 6842596 h 6858000"/>
              <a:gd name="connsiteX7" fmla="*/ 1630374 w 5688326"/>
              <a:gd name="connsiteY7" fmla="*/ 6840297 h 6858000"/>
              <a:gd name="connsiteX8" fmla="*/ 0 w 5688326"/>
              <a:gd name="connsiteY8" fmla="*/ 3441635 h 6858000"/>
              <a:gd name="connsiteX9" fmla="*/ 1630374 w 5688326"/>
              <a:gd name="connsiteY9" fmla="*/ 17704 h 6858000"/>
              <a:gd name="connsiteX10" fmla="*/ 1649726 w 5688326"/>
              <a:gd name="connsiteY10" fmla="*/ 15404 h 6858000"/>
              <a:gd name="connsiteX11" fmla="*/ 1649726 w 5688326"/>
              <a:gd name="connsiteY11" fmla="*/ 0 h 6858000"/>
              <a:gd name="connsiteX0" fmla="*/ 1736476 w 5775076"/>
              <a:gd name="connsiteY0" fmla="*/ 0 h 6858000"/>
              <a:gd name="connsiteX1" fmla="*/ 1866108 w 5775076"/>
              <a:gd name="connsiteY1" fmla="*/ 0 h 6858000"/>
              <a:gd name="connsiteX2" fmla="*/ 5775076 w 5775076"/>
              <a:gd name="connsiteY2" fmla="*/ 0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 name="connsiteX0" fmla="*/ 1736476 w 5775076"/>
              <a:gd name="connsiteY0" fmla="*/ 0 h 6858000"/>
              <a:gd name="connsiteX1" fmla="*/ 1866108 w 5775076"/>
              <a:gd name="connsiteY1" fmla="*/ 0 h 6858000"/>
              <a:gd name="connsiteX2" fmla="*/ 5775076 w 5775076"/>
              <a:gd name="connsiteY2" fmla="*/ 12636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5076" h="6858000">
                <a:moveTo>
                  <a:pt x="1736476" y="0"/>
                </a:moveTo>
                <a:lnTo>
                  <a:pt x="1866108" y="0"/>
                </a:lnTo>
                <a:lnTo>
                  <a:pt x="5775076" y="12636"/>
                </a:lnTo>
                <a:lnTo>
                  <a:pt x="5775076" y="6858000"/>
                </a:lnTo>
                <a:lnTo>
                  <a:pt x="1866108" y="6858000"/>
                </a:lnTo>
                <a:lnTo>
                  <a:pt x="1736476" y="6858000"/>
                </a:lnTo>
                <a:lnTo>
                  <a:pt x="1736476" y="6842596"/>
                </a:lnTo>
                <a:lnTo>
                  <a:pt x="1717124" y="6840297"/>
                </a:lnTo>
                <a:cubicBezTo>
                  <a:pt x="982350" y="6664698"/>
                  <a:pt x="0" y="5229694"/>
                  <a:pt x="0" y="3454271"/>
                </a:cubicBezTo>
                <a:cubicBezTo>
                  <a:pt x="0" y="1678849"/>
                  <a:pt x="982350" y="193303"/>
                  <a:pt x="1717124" y="17704"/>
                </a:cubicBezTo>
                <a:lnTo>
                  <a:pt x="1736476" y="15404"/>
                </a:lnTo>
                <a:lnTo>
                  <a:pt x="1736476" y="0"/>
                </a:lnTo>
                <a:close/>
              </a:path>
            </a:pathLst>
          </a:custGeom>
        </p:spPr>
        <p:txBody>
          <a:bodyPr wrap="square">
            <a:noAutofit/>
          </a:bodyPr>
          <a:lstStyle>
            <a:lvl1pPr marL="0" indent="0">
              <a:buNone/>
              <a:defRPr/>
            </a:lvl1pPr>
          </a:lstStyle>
          <a:p>
            <a:r>
              <a:rPr lang="en-GB"/>
              <a:t>Click icon to add picture</a:t>
            </a:r>
            <a:endParaRPr lang="sv-SE" dirty="0"/>
          </a:p>
        </p:txBody>
      </p:sp>
      <p:pic>
        <p:nvPicPr>
          <p:cNvPr id="9" name="Picture 8" descr="A picture containing text, clock, watch&#10;&#10;Description automatically generated">
            <a:extLst>
              <a:ext uri="{FF2B5EF4-FFF2-40B4-BE49-F238E27FC236}">
                <a16:creationId xmlns:a16="http://schemas.microsoft.com/office/drawing/2014/main" id="{4D4DAC44-BFD2-2F4A-8E1A-3EAC174FC447}"/>
              </a:ext>
            </a:extLst>
          </p:cNvPr>
          <p:cNvPicPr>
            <a:picLocks noChangeAspect="1"/>
          </p:cNvPicPr>
          <p:nvPr userDrawn="1"/>
        </p:nvPicPr>
        <p:blipFill>
          <a:blip r:embed="rId2"/>
          <a:stretch>
            <a:fillRect/>
          </a:stretch>
        </p:blipFill>
        <p:spPr>
          <a:xfrm>
            <a:off x="2905589" y="6366481"/>
            <a:ext cx="1046822" cy="252787"/>
          </a:xfrm>
          <a:prstGeom prst="rect">
            <a:avLst/>
          </a:prstGeom>
        </p:spPr>
      </p:pic>
    </p:spTree>
    <p:extLst>
      <p:ext uri="{BB962C8B-B14F-4D97-AF65-F5344CB8AC3E}">
        <p14:creationId xmlns:p14="http://schemas.microsoft.com/office/powerpoint/2010/main" val="2314742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32DF85-43E6-6244-AF56-BD2D6A94E2EA}"/>
              </a:ext>
            </a:extLst>
          </p:cNvPr>
          <p:cNvSpPr txBox="1"/>
          <p:nvPr userDrawn="1"/>
        </p:nvSpPr>
        <p:spPr>
          <a:xfrm>
            <a:off x="838200" y="2128603"/>
            <a:ext cx="1320384" cy="2400657"/>
          </a:xfrm>
          <a:prstGeom prst="rect">
            <a:avLst/>
          </a:prstGeom>
          <a:noFill/>
        </p:spPr>
        <p:txBody>
          <a:bodyPr wrap="square" rtlCol="0">
            <a:spAutoFit/>
          </a:bodyPr>
          <a:lstStyle/>
          <a:p>
            <a:r>
              <a:rPr lang="sv-SE" sz="15000" b="1" i="0" dirty="0">
                <a:solidFill>
                  <a:srgbClr val="DC3F7F"/>
                </a:solidFill>
                <a:latin typeface="Montserrat" pitchFamily="2" charset="77"/>
              </a:rPr>
              <a:t>”</a:t>
            </a:r>
          </a:p>
        </p:txBody>
      </p:sp>
      <p:sp>
        <p:nvSpPr>
          <p:cNvPr id="2" name="Title 1">
            <a:extLst>
              <a:ext uri="{FF2B5EF4-FFF2-40B4-BE49-F238E27FC236}">
                <a16:creationId xmlns:a16="http://schemas.microsoft.com/office/drawing/2014/main" id="{101A377B-65A6-5B4B-AAF0-20C262123599}"/>
              </a:ext>
            </a:extLst>
          </p:cNvPr>
          <p:cNvSpPr>
            <a:spLocks noGrp="1"/>
          </p:cNvSpPr>
          <p:nvPr>
            <p:ph type="title" hasCustomPrompt="1"/>
          </p:nvPr>
        </p:nvSpPr>
        <p:spPr/>
        <p:txBody>
          <a:bodyPr/>
          <a:lstStyle>
            <a:lvl1pPr>
              <a:defRPr>
                <a:highlight>
                  <a:srgbClr val="40B4E8"/>
                </a:highligh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0074EAE7-3DB5-8443-A55B-0A31BCF50A20}"/>
              </a:ext>
            </a:extLst>
          </p:cNvPr>
          <p:cNvSpPr>
            <a:spLocks noGrp="1"/>
          </p:cNvSpPr>
          <p:nvPr>
            <p:ph sz="half" idx="1"/>
          </p:nvPr>
        </p:nvSpPr>
        <p:spPr>
          <a:xfrm>
            <a:off x="838200" y="1825625"/>
            <a:ext cx="5181600" cy="4351338"/>
          </a:xfrm>
        </p:spPr>
        <p:txBody>
          <a:bodyPr/>
          <a:lstStyle>
            <a:lvl1pPr marL="0" indent="0">
              <a:buNone/>
              <a:defRPr/>
            </a:lvl1pPr>
          </a:lstStyle>
          <a:p>
            <a:pPr lvl="0"/>
            <a:r>
              <a:rPr lang="en-GB"/>
              <a:t>Click to edit Master text styles</a:t>
            </a:r>
          </a:p>
        </p:txBody>
      </p:sp>
      <p:sp>
        <p:nvSpPr>
          <p:cNvPr id="5" name="Date Placeholder 4">
            <a:extLst>
              <a:ext uri="{FF2B5EF4-FFF2-40B4-BE49-F238E27FC236}">
                <a16:creationId xmlns:a16="http://schemas.microsoft.com/office/drawing/2014/main" id="{A3C85E53-4BE5-3849-9852-DD27A97A15BD}"/>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6" name="Footer Placeholder 5">
            <a:extLst>
              <a:ext uri="{FF2B5EF4-FFF2-40B4-BE49-F238E27FC236}">
                <a16:creationId xmlns:a16="http://schemas.microsoft.com/office/drawing/2014/main" id="{9AD13A07-A0D8-B041-896C-5DEBE2B7ECEB}"/>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960C3C49-7936-8341-B7F8-75528C053AA1}"/>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15" name="Picture Placeholder 14">
            <a:extLst>
              <a:ext uri="{FF2B5EF4-FFF2-40B4-BE49-F238E27FC236}">
                <a16:creationId xmlns:a16="http://schemas.microsoft.com/office/drawing/2014/main" id="{F02E4D34-C0B8-1E4D-ABA0-65E2027D9F2F}"/>
              </a:ext>
            </a:extLst>
          </p:cNvPr>
          <p:cNvSpPr>
            <a:spLocks noGrp="1"/>
          </p:cNvSpPr>
          <p:nvPr>
            <p:ph type="pic" sz="quarter" idx="14"/>
          </p:nvPr>
        </p:nvSpPr>
        <p:spPr>
          <a:xfrm>
            <a:off x="6306672" y="-319699"/>
            <a:ext cx="6266328" cy="7298723"/>
          </a:xfrm>
          <a:custGeom>
            <a:avLst/>
            <a:gdLst>
              <a:gd name="connsiteX0" fmla="*/ 1327512 w 5366112"/>
              <a:gd name="connsiteY0" fmla="*/ 0 h 6858000"/>
              <a:gd name="connsiteX1" fmla="*/ 1457144 w 5366112"/>
              <a:gd name="connsiteY1" fmla="*/ 0 h 6858000"/>
              <a:gd name="connsiteX2" fmla="*/ 5366112 w 5366112"/>
              <a:gd name="connsiteY2" fmla="*/ 0 h 6858000"/>
              <a:gd name="connsiteX3" fmla="*/ 5366112 w 5366112"/>
              <a:gd name="connsiteY3" fmla="*/ 6858000 h 6858000"/>
              <a:gd name="connsiteX4" fmla="*/ 1457144 w 5366112"/>
              <a:gd name="connsiteY4" fmla="*/ 6858000 h 6858000"/>
              <a:gd name="connsiteX5" fmla="*/ 1327512 w 5366112"/>
              <a:gd name="connsiteY5" fmla="*/ 6858000 h 6858000"/>
              <a:gd name="connsiteX6" fmla="*/ 1327512 w 5366112"/>
              <a:gd name="connsiteY6" fmla="*/ 6842596 h 6858000"/>
              <a:gd name="connsiteX7" fmla="*/ 1308160 w 5366112"/>
              <a:gd name="connsiteY7" fmla="*/ 6840297 h 6858000"/>
              <a:gd name="connsiteX8" fmla="*/ 0 w 5366112"/>
              <a:gd name="connsiteY8" fmla="*/ 3429000 h 6858000"/>
              <a:gd name="connsiteX9" fmla="*/ 1308160 w 5366112"/>
              <a:gd name="connsiteY9" fmla="*/ 17704 h 6858000"/>
              <a:gd name="connsiteX10" fmla="*/ 1327512 w 5366112"/>
              <a:gd name="connsiteY10" fmla="*/ 15404 h 6858000"/>
              <a:gd name="connsiteX0" fmla="*/ 1649726 w 5688326"/>
              <a:gd name="connsiteY0" fmla="*/ 0 h 6858000"/>
              <a:gd name="connsiteX1" fmla="*/ 1779358 w 5688326"/>
              <a:gd name="connsiteY1" fmla="*/ 0 h 6858000"/>
              <a:gd name="connsiteX2" fmla="*/ 5688326 w 5688326"/>
              <a:gd name="connsiteY2" fmla="*/ 0 h 6858000"/>
              <a:gd name="connsiteX3" fmla="*/ 5688326 w 5688326"/>
              <a:gd name="connsiteY3" fmla="*/ 6858000 h 6858000"/>
              <a:gd name="connsiteX4" fmla="*/ 1779358 w 5688326"/>
              <a:gd name="connsiteY4" fmla="*/ 6858000 h 6858000"/>
              <a:gd name="connsiteX5" fmla="*/ 1649726 w 5688326"/>
              <a:gd name="connsiteY5" fmla="*/ 6858000 h 6858000"/>
              <a:gd name="connsiteX6" fmla="*/ 1649726 w 5688326"/>
              <a:gd name="connsiteY6" fmla="*/ 6842596 h 6858000"/>
              <a:gd name="connsiteX7" fmla="*/ 1630374 w 5688326"/>
              <a:gd name="connsiteY7" fmla="*/ 6840297 h 6858000"/>
              <a:gd name="connsiteX8" fmla="*/ 0 w 5688326"/>
              <a:gd name="connsiteY8" fmla="*/ 3441635 h 6858000"/>
              <a:gd name="connsiteX9" fmla="*/ 1630374 w 5688326"/>
              <a:gd name="connsiteY9" fmla="*/ 17704 h 6858000"/>
              <a:gd name="connsiteX10" fmla="*/ 1649726 w 5688326"/>
              <a:gd name="connsiteY10" fmla="*/ 15404 h 6858000"/>
              <a:gd name="connsiteX11" fmla="*/ 1649726 w 5688326"/>
              <a:gd name="connsiteY11" fmla="*/ 0 h 6858000"/>
              <a:gd name="connsiteX0" fmla="*/ 1736476 w 5775076"/>
              <a:gd name="connsiteY0" fmla="*/ 0 h 6858000"/>
              <a:gd name="connsiteX1" fmla="*/ 1866108 w 5775076"/>
              <a:gd name="connsiteY1" fmla="*/ 0 h 6858000"/>
              <a:gd name="connsiteX2" fmla="*/ 5775076 w 5775076"/>
              <a:gd name="connsiteY2" fmla="*/ 0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 name="connsiteX0" fmla="*/ 1736476 w 5775076"/>
              <a:gd name="connsiteY0" fmla="*/ 0 h 6858000"/>
              <a:gd name="connsiteX1" fmla="*/ 1866108 w 5775076"/>
              <a:gd name="connsiteY1" fmla="*/ 0 h 6858000"/>
              <a:gd name="connsiteX2" fmla="*/ 5775076 w 5775076"/>
              <a:gd name="connsiteY2" fmla="*/ 12636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5076" h="6858000">
                <a:moveTo>
                  <a:pt x="1736476" y="0"/>
                </a:moveTo>
                <a:lnTo>
                  <a:pt x="1866108" y="0"/>
                </a:lnTo>
                <a:lnTo>
                  <a:pt x="5775076" y="12636"/>
                </a:lnTo>
                <a:lnTo>
                  <a:pt x="5775076" y="6858000"/>
                </a:lnTo>
                <a:lnTo>
                  <a:pt x="1866108" y="6858000"/>
                </a:lnTo>
                <a:lnTo>
                  <a:pt x="1736476" y="6858000"/>
                </a:lnTo>
                <a:lnTo>
                  <a:pt x="1736476" y="6842596"/>
                </a:lnTo>
                <a:lnTo>
                  <a:pt x="1717124" y="6840297"/>
                </a:lnTo>
                <a:cubicBezTo>
                  <a:pt x="982350" y="6664698"/>
                  <a:pt x="0" y="5229694"/>
                  <a:pt x="0" y="3454271"/>
                </a:cubicBezTo>
                <a:cubicBezTo>
                  <a:pt x="0" y="1678849"/>
                  <a:pt x="982350" y="193303"/>
                  <a:pt x="1717124" y="17704"/>
                </a:cubicBezTo>
                <a:lnTo>
                  <a:pt x="1736476" y="15404"/>
                </a:lnTo>
                <a:lnTo>
                  <a:pt x="1736476" y="0"/>
                </a:lnTo>
                <a:close/>
              </a:path>
            </a:pathLst>
          </a:custGeom>
        </p:spPr>
        <p:txBody>
          <a:bodyPr wrap="square">
            <a:noAutofit/>
          </a:bodyPr>
          <a:lstStyle>
            <a:lvl1pPr marL="0" indent="0">
              <a:buNone/>
              <a:defRPr/>
            </a:lvl1pPr>
          </a:lstStyle>
          <a:p>
            <a:r>
              <a:rPr lang="en-GB"/>
              <a:t>Click icon to add picture</a:t>
            </a:r>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D775C687-66D2-234C-9087-7D729E6FC151}"/>
              </a:ext>
            </a:extLst>
          </p:cNvPr>
          <p:cNvPicPr>
            <a:picLocks noChangeAspect="1"/>
          </p:cNvPicPr>
          <p:nvPr userDrawn="1"/>
        </p:nvPicPr>
        <p:blipFill>
          <a:blip r:embed="rId2"/>
          <a:stretch>
            <a:fillRect/>
          </a:stretch>
        </p:blipFill>
        <p:spPr>
          <a:xfrm>
            <a:off x="2905589" y="6366481"/>
            <a:ext cx="1046822" cy="252787"/>
          </a:xfrm>
          <a:prstGeom prst="rect">
            <a:avLst/>
          </a:prstGeom>
        </p:spPr>
      </p:pic>
    </p:spTree>
    <p:extLst>
      <p:ext uri="{BB962C8B-B14F-4D97-AF65-F5344CB8AC3E}">
        <p14:creationId xmlns:p14="http://schemas.microsoft.com/office/powerpoint/2010/main" val="1195437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377B-65A6-5B4B-AAF0-20C262123599}"/>
              </a:ext>
            </a:extLst>
          </p:cNvPr>
          <p:cNvSpPr>
            <a:spLocks noGrp="1"/>
          </p:cNvSpPr>
          <p:nvPr>
            <p:ph type="title" hasCustomPrompt="1"/>
          </p:nvPr>
        </p:nvSpPr>
        <p:spPr/>
        <p:txBody>
          <a:bodyPr/>
          <a:lstStyle>
            <a:lvl1pPr>
              <a:defRPr>
                <a:highlight>
                  <a:srgbClr val="26AF87"/>
                </a:highligh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0074EAE7-3DB5-8443-A55B-0A31BCF50A2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A3C85E53-4BE5-3849-9852-DD27A97A15BD}"/>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6" name="Footer Placeholder 5">
            <a:extLst>
              <a:ext uri="{FF2B5EF4-FFF2-40B4-BE49-F238E27FC236}">
                <a16:creationId xmlns:a16="http://schemas.microsoft.com/office/drawing/2014/main" id="{9AD13A07-A0D8-B041-896C-5DEBE2B7ECEB}"/>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960C3C49-7936-8341-B7F8-75528C053AA1}"/>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15" name="Picture Placeholder 14">
            <a:extLst>
              <a:ext uri="{FF2B5EF4-FFF2-40B4-BE49-F238E27FC236}">
                <a16:creationId xmlns:a16="http://schemas.microsoft.com/office/drawing/2014/main" id="{F02E4D34-C0B8-1E4D-ABA0-65E2027D9F2F}"/>
              </a:ext>
            </a:extLst>
          </p:cNvPr>
          <p:cNvSpPr>
            <a:spLocks noGrp="1"/>
          </p:cNvSpPr>
          <p:nvPr>
            <p:ph type="pic" sz="quarter" idx="14"/>
          </p:nvPr>
        </p:nvSpPr>
        <p:spPr>
          <a:xfrm>
            <a:off x="6306672" y="-319699"/>
            <a:ext cx="6266328" cy="7298723"/>
          </a:xfrm>
          <a:custGeom>
            <a:avLst/>
            <a:gdLst>
              <a:gd name="connsiteX0" fmla="*/ 1327512 w 5366112"/>
              <a:gd name="connsiteY0" fmla="*/ 0 h 6858000"/>
              <a:gd name="connsiteX1" fmla="*/ 1457144 w 5366112"/>
              <a:gd name="connsiteY1" fmla="*/ 0 h 6858000"/>
              <a:gd name="connsiteX2" fmla="*/ 5366112 w 5366112"/>
              <a:gd name="connsiteY2" fmla="*/ 0 h 6858000"/>
              <a:gd name="connsiteX3" fmla="*/ 5366112 w 5366112"/>
              <a:gd name="connsiteY3" fmla="*/ 6858000 h 6858000"/>
              <a:gd name="connsiteX4" fmla="*/ 1457144 w 5366112"/>
              <a:gd name="connsiteY4" fmla="*/ 6858000 h 6858000"/>
              <a:gd name="connsiteX5" fmla="*/ 1327512 w 5366112"/>
              <a:gd name="connsiteY5" fmla="*/ 6858000 h 6858000"/>
              <a:gd name="connsiteX6" fmla="*/ 1327512 w 5366112"/>
              <a:gd name="connsiteY6" fmla="*/ 6842596 h 6858000"/>
              <a:gd name="connsiteX7" fmla="*/ 1308160 w 5366112"/>
              <a:gd name="connsiteY7" fmla="*/ 6840297 h 6858000"/>
              <a:gd name="connsiteX8" fmla="*/ 0 w 5366112"/>
              <a:gd name="connsiteY8" fmla="*/ 3429000 h 6858000"/>
              <a:gd name="connsiteX9" fmla="*/ 1308160 w 5366112"/>
              <a:gd name="connsiteY9" fmla="*/ 17704 h 6858000"/>
              <a:gd name="connsiteX10" fmla="*/ 1327512 w 5366112"/>
              <a:gd name="connsiteY10" fmla="*/ 15404 h 6858000"/>
              <a:gd name="connsiteX0" fmla="*/ 1649726 w 5688326"/>
              <a:gd name="connsiteY0" fmla="*/ 0 h 6858000"/>
              <a:gd name="connsiteX1" fmla="*/ 1779358 w 5688326"/>
              <a:gd name="connsiteY1" fmla="*/ 0 h 6858000"/>
              <a:gd name="connsiteX2" fmla="*/ 5688326 w 5688326"/>
              <a:gd name="connsiteY2" fmla="*/ 0 h 6858000"/>
              <a:gd name="connsiteX3" fmla="*/ 5688326 w 5688326"/>
              <a:gd name="connsiteY3" fmla="*/ 6858000 h 6858000"/>
              <a:gd name="connsiteX4" fmla="*/ 1779358 w 5688326"/>
              <a:gd name="connsiteY4" fmla="*/ 6858000 h 6858000"/>
              <a:gd name="connsiteX5" fmla="*/ 1649726 w 5688326"/>
              <a:gd name="connsiteY5" fmla="*/ 6858000 h 6858000"/>
              <a:gd name="connsiteX6" fmla="*/ 1649726 w 5688326"/>
              <a:gd name="connsiteY6" fmla="*/ 6842596 h 6858000"/>
              <a:gd name="connsiteX7" fmla="*/ 1630374 w 5688326"/>
              <a:gd name="connsiteY7" fmla="*/ 6840297 h 6858000"/>
              <a:gd name="connsiteX8" fmla="*/ 0 w 5688326"/>
              <a:gd name="connsiteY8" fmla="*/ 3441635 h 6858000"/>
              <a:gd name="connsiteX9" fmla="*/ 1630374 w 5688326"/>
              <a:gd name="connsiteY9" fmla="*/ 17704 h 6858000"/>
              <a:gd name="connsiteX10" fmla="*/ 1649726 w 5688326"/>
              <a:gd name="connsiteY10" fmla="*/ 15404 h 6858000"/>
              <a:gd name="connsiteX11" fmla="*/ 1649726 w 5688326"/>
              <a:gd name="connsiteY11" fmla="*/ 0 h 6858000"/>
              <a:gd name="connsiteX0" fmla="*/ 1736476 w 5775076"/>
              <a:gd name="connsiteY0" fmla="*/ 0 h 6858000"/>
              <a:gd name="connsiteX1" fmla="*/ 1866108 w 5775076"/>
              <a:gd name="connsiteY1" fmla="*/ 0 h 6858000"/>
              <a:gd name="connsiteX2" fmla="*/ 5775076 w 5775076"/>
              <a:gd name="connsiteY2" fmla="*/ 0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 name="connsiteX0" fmla="*/ 1736476 w 5775076"/>
              <a:gd name="connsiteY0" fmla="*/ 0 h 6858000"/>
              <a:gd name="connsiteX1" fmla="*/ 1866108 w 5775076"/>
              <a:gd name="connsiteY1" fmla="*/ 0 h 6858000"/>
              <a:gd name="connsiteX2" fmla="*/ 5775076 w 5775076"/>
              <a:gd name="connsiteY2" fmla="*/ 12636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5076" h="6858000">
                <a:moveTo>
                  <a:pt x="1736476" y="0"/>
                </a:moveTo>
                <a:lnTo>
                  <a:pt x="1866108" y="0"/>
                </a:lnTo>
                <a:lnTo>
                  <a:pt x="5775076" y="12636"/>
                </a:lnTo>
                <a:lnTo>
                  <a:pt x="5775076" y="6858000"/>
                </a:lnTo>
                <a:lnTo>
                  <a:pt x="1866108" y="6858000"/>
                </a:lnTo>
                <a:lnTo>
                  <a:pt x="1736476" y="6858000"/>
                </a:lnTo>
                <a:lnTo>
                  <a:pt x="1736476" y="6842596"/>
                </a:lnTo>
                <a:lnTo>
                  <a:pt x="1717124" y="6840297"/>
                </a:lnTo>
                <a:cubicBezTo>
                  <a:pt x="982350" y="6664698"/>
                  <a:pt x="0" y="5229694"/>
                  <a:pt x="0" y="3454271"/>
                </a:cubicBezTo>
                <a:cubicBezTo>
                  <a:pt x="0" y="1678849"/>
                  <a:pt x="982350" y="193303"/>
                  <a:pt x="1717124" y="17704"/>
                </a:cubicBezTo>
                <a:lnTo>
                  <a:pt x="1736476" y="15404"/>
                </a:lnTo>
                <a:lnTo>
                  <a:pt x="1736476" y="0"/>
                </a:lnTo>
                <a:close/>
              </a:path>
            </a:pathLst>
          </a:custGeom>
        </p:spPr>
        <p:txBody>
          <a:bodyPr wrap="square">
            <a:noAutofit/>
          </a:bodyPr>
          <a:lstStyle>
            <a:lvl1pPr marL="0" indent="0">
              <a:buNone/>
              <a:defRPr/>
            </a:lvl1pPr>
          </a:lstStyle>
          <a:p>
            <a:r>
              <a:rPr lang="en-GB"/>
              <a:t>Click icon to add picture</a:t>
            </a:r>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14CC4FB7-2C51-3D44-AA08-3E2E991972C9}"/>
              </a:ext>
            </a:extLst>
          </p:cNvPr>
          <p:cNvPicPr>
            <a:picLocks noChangeAspect="1"/>
          </p:cNvPicPr>
          <p:nvPr userDrawn="1"/>
        </p:nvPicPr>
        <p:blipFill>
          <a:blip r:embed="rId2"/>
          <a:stretch>
            <a:fillRect/>
          </a:stretch>
        </p:blipFill>
        <p:spPr>
          <a:xfrm>
            <a:off x="2905589" y="6366481"/>
            <a:ext cx="1046822" cy="252787"/>
          </a:xfrm>
          <a:prstGeom prst="rect">
            <a:avLst/>
          </a:prstGeom>
        </p:spPr>
      </p:pic>
    </p:spTree>
    <p:extLst>
      <p:ext uri="{BB962C8B-B14F-4D97-AF65-F5344CB8AC3E}">
        <p14:creationId xmlns:p14="http://schemas.microsoft.com/office/powerpoint/2010/main" val="877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377B-65A6-5B4B-AAF0-20C262123599}"/>
              </a:ext>
            </a:extLst>
          </p:cNvPr>
          <p:cNvSpPr>
            <a:spLocks noGrp="1"/>
          </p:cNvSpPr>
          <p:nvPr>
            <p:ph type="title" hasCustomPrompt="1"/>
          </p:nvPr>
        </p:nvSpPr>
        <p:spPr/>
        <p:txBody>
          <a:bodyPr/>
          <a:lstStyle>
            <a:lvl1pPr>
              <a:defRPr>
                <a:highlight>
                  <a:srgbClr val="DC3F7F"/>
                </a:highligh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0074EAE7-3DB5-8443-A55B-0A31BCF50A2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A3C85E53-4BE5-3849-9852-DD27A97A15BD}"/>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6" name="Footer Placeholder 5">
            <a:extLst>
              <a:ext uri="{FF2B5EF4-FFF2-40B4-BE49-F238E27FC236}">
                <a16:creationId xmlns:a16="http://schemas.microsoft.com/office/drawing/2014/main" id="{9AD13A07-A0D8-B041-896C-5DEBE2B7ECEB}"/>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960C3C49-7936-8341-B7F8-75528C053AA1}"/>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15" name="Picture Placeholder 14">
            <a:extLst>
              <a:ext uri="{FF2B5EF4-FFF2-40B4-BE49-F238E27FC236}">
                <a16:creationId xmlns:a16="http://schemas.microsoft.com/office/drawing/2014/main" id="{F02E4D34-C0B8-1E4D-ABA0-65E2027D9F2F}"/>
              </a:ext>
            </a:extLst>
          </p:cNvPr>
          <p:cNvSpPr>
            <a:spLocks noGrp="1"/>
          </p:cNvSpPr>
          <p:nvPr>
            <p:ph type="pic" sz="quarter" idx="14"/>
          </p:nvPr>
        </p:nvSpPr>
        <p:spPr>
          <a:xfrm>
            <a:off x="6306672" y="-319699"/>
            <a:ext cx="6266328" cy="7298723"/>
          </a:xfrm>
          <a:custGeom>
            <a:avLst/>
            <a:gdLst>
              <a:gd name="connsiteX0" fmla="*/ 1327512 w 5366112"/>
              <a:gd name="connsiteY0" fmla="*/ 0 h 6858000"/>
              <a:gd name="connsiteX1" fmla="*/ 1457144 w 5366112"/>
              <a:gd name="connsiteY1" fmla="*/ 0 h 6858000"/>
              <a:gd name="connsiteX2" fmla="*/ 5366112 w 5366112"/>
              <a:gd name="connsiteY2" fmla="*/ 0 h 6858000"/>
              <a:gd name="connsiteX3" fmla="*/ 5366112 w 5366112"/>
              <a:gd name="connsiteY3" fmla="*/ 6858000 h 6858000"/>
              <a:gd name="connsiteX4" fmla="*/ 1457144 w 5366112"/>
              <a:gd name="connsiteY4" fmla="*/ 6858000 h 6858000"/>
              <a:gd name="connsiteX5" fmla="*/ 1327512 w 5366112"/>
              <a:gd name="connsiteY5" fmla="*/ 6858000 h 6858000"/>
              <a:gd name="connsiteX6" fmla="*/ 1327512 w 5366112"/>
              <a:gd name="connsiteY6" fmla="*/ 6842596 h 6858000"/>
              <a:gd name="connsiteX7" fmla="*/ 1308160 w 5366112"/>
              <a:gd name="connsiteY7" fmla="*/ 6840297 h 6858000"/>
              <a:gd name="connsiteX8" fmla="*/ 0 w 5366112"/>
              <a:gd name="connsiteY8" fmla="*/ 3429000 h 6858000"/>
              <a:gd name="connsiteX9" fmla="*/ 1308160 w 5366112"/>
              <a:gd name="connsiteY9" fmla="*/ 17704 h 6858000"/>
              <a:gd name="connsiteX10" fmla="*/ 1327512 w 5366112"/>
              <a:gd name="connsiteY10" fmla="*/ 15404 h 6858000"/>
              <a:gd name="connsiteX0" fmla="*/ 1649726 w 5688326"/>
              <a:gd name="connsiteY0" fmla="*/ 0 h 6858000"/>
              <a:gd name="connsiteX1" fmla="*/ 1779358 w 5688326"/>
              <a:gd name="connsiteY1" fmla="*/ 0 h 6858000"/>
              <a:gd name="connsiteX2" fmla="*/ 5688326 w 5688326"/>
              <a:gd name="connsiteY2" fmla="*/ 0 h 6858000"/>
              <a:gd name="connsiteX3" fmla="*/ 5688326 w 5688326"/>
              <a:gd name="connsiteY3" fmla="*/ 6858000 h 6858000"/>
              <a:gd name="connsiteX4" fmla="*/ 1779358 w 5688326"/>
              <a:gd name="connsiteY4" fmla="*/ 6858000 h 6858000"/>
              <a:gd name="connsiteX5" fmla="*/ 1649726 w 5688326"/>
              <a:gd name="connsiteY5" fmla="*/ 6858000 h 6858000"/>
              <a:gd name="connsiteX6" fmla="*/ 1649726 w 5688326"/>
              <a:gd name="connsiteY6" fmla="*/ 6842596 h 6858000"/>
              <a:gd name="connsiteX7" fmla="*/ 1630374 w 5688326"/>
              <a:gd name="connsiteY7" fmla="*/ 6840297 h 6858000"/>
              <a:gd name="connsiteX8" fmla="*/ 0 w 5688326"/>
              <a:gd name="connsiteY8" fmla="*/ 3441635 h 6858000"/>
              <a:gd name="connsiteX9" fmla="*/ 1630374 w 5688326"/>
              <a:gd name="connsiteY9" fmla="*/ 17704 h 6858000"/>
              <a:gd name="connsiteX10" fmla="*/ 1649726 w 5688326"/>
              <a:gd name="connsiteY10" fmla="*/ 15404 h 6858000"/>
              <a:gd name="connsiteX11" fmla="*/ 1649726 w 5688326"/>
              <a:gd name="connsiteY11" fmla="*/ 0 h 6858000"/>
              <a:gd name="connsiteX0" fmla="*/ 1736476 w 5775076"/>
              <a:gd name="connsiteY0" fmla="*/ 0 h 6858000"/>
              <a:gd name="connsiteX1" fmla="*/ 1866108 w 5775076"/>
              <a:gd name="connsiteY1" fmla="*/ 0 h 6858000"/>
              <a:gd name="connsiteX2" fmla="*/ 5775076 w 5775076"/>
              <a:gd name="connsiteY2" fmla="*/ 0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 name="connsiteX0" fmla="*/ 1736476 w 5775076"/>
              <a:gd name="connsiteY0" fmla="*/ 0 h 6858000"/>
              <a:gd name="connsiteX1" fmla="*/ 1866108 w 5775076"/>
              <a:gd name="connsiteY1" fmla="*/ 0 h 6858000"/>
              <a:gd name="connsiteX2" fmla="*/ 5775076 w 5775076"/>
              <a:gd name="connsiteY2" fmla="*/ 12636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5076" h="6858000">
                <a:moveTo>
                  <a:pt x="1736476" y="0"/>
                </a:moveTo>
                <a:lnTo>
                  <a:pt x="1866108" y="0"/>
                </a:lnTo>
                <a:lnTo>
                  <a:pt x="5775076" y="12636"/>
                </a:lnTo>
                <a:lnTo>
                  <a:pt x="5775076" y="6858000"/>
                </a:lnTo>
                <a:lnTo>
                  <a:pt x="1866108" y="6858000"/>
                </a:lnTo>
                <a:lnTo>
                  <a:pt x="1736476" y="6858000"/>
                </a:lnTo>
                <a:lnTo>
                  <a:pt x="1736476" y="6842596"/>
                </a:lnTo>
                <a:lnTo>
                  <a:pt x="1717124" y="6840297"/>
                </a:lnTo>
                <a:cubicBezTo>
                  <a:pt x="982350" y="6664698"/>
                  <a:pt x="0" y="5229694"/>
                  <a:pt x="0" y="3454271"/>
                </a:cubicBezTo>
                <a:cubicBezTo>
                  <a:pt x="0" y="1678849"/>
                  <a:pt x="982350" y="193303"/>
                  <a:pt x="1717124" y="17704"/>
                </a:cubicBezTo>
                <a:lnTo>
                  <a:pt x="1736476" y="15404"/>
                </a:lnTo>
                <a:lnTo>
                  <a:pt x="1736476" y="0"/>
                </a:lnTo>
                <a:close/>
              </a:path>
            </a:pathLst>
          </a:custGeom>
        </p:spPr>
        <p:txBody>
          <a:bodyPr wrap="square">
            <a:noAutofit/>
          </a:bodyPr>
          <a:lstStyle>
            <a:lvl1pPr marL="0" indent="0">
              <a:buNone/>
              <a:defRPr/>
            </a:lvl1pPr>
          </a:lstStyle>
          <a:p>
            <a:r>
              <a:rPr lang="en-GB"/>
              <a:t>Click icon to add picture</a:t>
            </a:r>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E18BE463-FFB1-A546-B1AB-62FCF93E82D6}"/>
              </a:ext>
            </a:extLst>
          </p:cNvPr>
          <p:cNvPicPr>
            <a:picLocks noChangeAspect="1"/>
          </p:cNvPicPr>
          <p:nvPr userDrawn="1"/>
        </p:nvPicPr>
        <p:blipFill>
          <a:blip r:embed="rId2"/>
          <a:stretch>
            <a:fillRect/>
          </a:stretch>
        </p:blipFill>
        <p:spPr>
          <a:xfrm>
            <a:off x="2905589" y="6366481"/>
            <a:ext cx="1046822" cy="252787"/>
          </a:xfrm>
          <a:prstGeom prst="rect">
            <a:avLst/>
          </a:prstGeom>
        </p:spPr>
      </p:pic>
    </p:spTree>
    <p:extLst>
      <p:ext uri="{BB962C8B-B14F-4D97-AF65-F5344CB8AC3E}">
        <p14:creationId xmlns:p14="http://schemas.microsoft.com/office/powerpoint/2010/main" val="2246126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377B-65A6-5B4B-AAF0-20C262123599}"/>
              </a:ext>
            </a:extLst>
          </p:cNvPr>
          <p:cNvSpPr>
            <a:spLocks noGrp="1"/>
          </p:cNvSpPr>
          <p:nvPr>
            <p:ph type="title" hasCustomPrompt="1"/>
          </p:nvPr>
        </p:nvSpPr>
        <p:spPr/>
        <p:txBody>
          <a:bodyPr/>
          <a:lstStyle>
            <a:lvl1pPr>
              <a:defRPr>
                <a:highlight>
                  <a:srgbClr val="FFC31F"/>
                </a:highligh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0074EAE7-3DB5-8443-A55B-0A31BCF50A2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A3C85E53-4BE5-3849-9852-DD27A97A15BD}"/>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6" name="Footer Placeholder 5">
            <a:extLst>
              <a:ext uri="{FF2B5EF4-FFF2-40B4-BE49-F238E27FC236}">
                <a16:creationId xmlns:a16="http://schemas.microsoft.com/office/drawing/2014/main" id="{9AD13A07-A0D8-B041-896C-5DEBE2B7ECEB}"/>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960C3C49-7936-8341-B7F8-75528C053AA1}"/>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15" name="Picture Placeholder 14">
            <a:extLst>
              <a:ext uri="{FF2B5EF4-FFF2-40B4-BE49-F238E27FC236}">
                <a16:creationId xmlns:a16="http://schemas.microsoft.com/office/drawing/2014/main" id="{F02E4D34-C0B8-1E4D-ABA0-65E2027D9F2F}"/>
              </a:ext>
            </a:extLst>
          </p:cNvPr>
          <p:cNvSpPr>
            <a:spLocks noGrp="1"/>
          </p:cNvSpPr>
          <p:nvPr>
            <p:ph type="pic" sz="quarter" idx="14"/>
          </p:nvPr>
        </p:nvSpPr>
        <p:spPr>
          <a:xfrm>
            <a:off x="6306672" y="-319699"/>
            <a:ext cx="6266328" cy="7298723"/>
          </a:xfrm>
          <a:custGeom>
            <a:avLst/>
            <a:gdLst>
              <a:gd name="connsiteX0" fmla="*/ 1327512 w 5366112"/>
              <a:gd name="connsiteY0" fmla="*/ 0 h 6858000"/>
              <a:gd name="connsiteX1" fmla="*/ 1457144 w 5366112"/>
              <a:gd name="connsiteY1" fmla="*/ 0 h 6858000"/>
              <a:gd name="connsiteX2" fmla="*/ 5366112 w 5366112"/>
              <a:gd name="connsiteY2" fmla="*/ 0 h 6858000"/>
              <a:gd name="connsiteX3" fmla="*/ 5366112 w 5366112"/>
              <a:gd name="connsiteY3" fmla="*/ 6858000 h 6858000"/>
              <a:gd name="connsiteX4" fmla="*/ 1457144 w 5366112"/>
              <a:gd name="connsiteY4" fmla="*/ 6858000 h 6858000"/>
              <a:gd name="connsiteX5" fmla="*/ 1327512 w 5366112"/>
              <a:gd name="connsiteY5" fmla="*/ 6858000 h 6858000"/>
              <a:gd name="connsiteX6" fmla="*/ 1327512 w 5366112"/>
              <a:gd name="connsiteY6" fmla="*/ 6842596 h 6858000"/>
              <a:gd name="connsiteX7" fmla="*/ 1308160 w 5366112"/>
              <a:gd name="connsiteY7" fmla="*/ 6840297 h 6858000"/>
              <a:gd name="connsiteX8" fmla="*/ 0 w 5366112"/>
              <a:gd name="connsiteY8" fmla="*/ 3429000 h 6858000"/>
              <a:gd name="connsiteX9" fmla="*/ 1308160 w 5366112"/>
              <a:gd name="connsiteY9" fmla="*/ 17704 h 6858000"/>
              <a:gd name="connsiteX10" fmla="*/ 1327512 w 5366112"/>
              <a:gd name="connsiteY10" fmla="*/ 15404 h 6858000"/>
              <a:gd name="connsiteX0" fmla="*/ 1649726 w 5688326"/>
              <a:gd name="connsiteY0" fmla="*/ 0 h 6858000"/>
              <a:gd name="connsiteX1" fmla="*/ 1779358 w 5688326"/>
              <a:gd name="connsiteY1" fmla="*/ 0 h 6858000"/>
              <a:gd name="connsiteX2" fmla="*/ 5688326 w 5688326"/>
              <a:gd name="connsiteY2" fmla="*/ 0 h 6858000"/>
              <a:gd name="connsiteX3" fmla="*/ 5688326 w 5688326"/>
              <a:gd name="connsiteY3" fmla="*/ 6858000 h 6858000"/>
              <a:gd name="connsiteX4" fmla="*/ 1779358 w 5688326"/>
              <a:gd name="connsiteY4" fmla="*/ 6858000 h 6858000"/>
              <a:gd name="connsiteX5" fmla="*/ 1649726 w 5688326"/>
              <a:gd name="connsiteY5" fmla="*/ 6858000 h 6858000"/>
              <a:gd name="connsiteX6" fmla="*/ 1649726 w 5688326"/>
              <a:gd name="connsiteY6" fmla="*/ 6842596 h 6858000"/>
              <a:gd name="connsiteX7" fmla="*/ 1630374 w 5688326"/>
              <a:gd name="connsiteY7" fmla="*/ 6840297 h 6858000"/>
              <a:gd name="connsiteX8" fmla="*/ 0 w 5688326"/>
              <a:gd name="connsiteY8" fmla="*/ 3441635 h 6858000"/>
              <a:gd name="connsiteX9" fmla="*/ 1630374 w 5688326"/>
              <a:gd name="connsiteY9" fmla="*/ 17704 h 6858000"/>
              <a:gd name="connsiteX10" fmla="*/ 1649726 w 5688326"/>
              <a:gd name="connsiteY10" fmla="*/ 15404 h 6858000"/>
              <a:gd name="connsiteX11" fmla="*/ 1649726 w 5688326"/>
              <a:gd name="connsiteY11" fmla="*/ 0 h 6858000"/>
              <a:gd name="connsiteX0" fmla="*/ 1736476 w 5775076"/>
              <a:gd name="connsiteY0" fmla="*/ 0 h 6858000"/>
              <a:gd name="connsiteX1" fmla="*/ 1866108 w 5775076"/>
              <a:gd name="connsiteY1" fmla="*/ 0 h 6858000"/>
              <a:gd name="connsiteX2" fmla="*/ 5775076 w 5775076"/>
              <a:gd name="connsiteY2" fmla="*/ 0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 name="connsiteX0" fmla="*/ 1736476 w 5775076"/>
              <a:gd name="connsiteY0" fmla="*/ 0 h 6858000"/>
              <a:gd name="connsiteX1" fmla="*/ 1866108 w 5775076"/>
              <a:gd name="connsiteY1" fmla="*/ 0 h 6858000"/>
              <a:gd name="connsiteX2" fmla="*/ 5775076 w 5775076"/>
              <a:gd name="connsiteY2" fmla="*/ 12636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5076" h="6858000">
                <a:moveTo>
                  <a:pt x="1736476" y="0"/>
                </a:moveTo>
                <a:lnTo>
                  <a:pt x="1866108" y="0"/>
                </a:lnTo>
                <a:lnTo>
                  <a:pt x="5775076" y="12636"/>
                </a:lnTo>
                <a:lnTo>
                  <a:pt x="5775076" y="6858000"/>
                </a:lnTo>
                <a:lnTo>
                  <a:pt x="1866108" y="6858000"/>
                </a:lnTo>
                <a:lnTo>
                  <a:pt x="1736476" y="6858000"/>
                </a:lnTo>
                <a:lnTo>
                  <a:pt x="1736476" y="6842596"/>
                </a:lnTo>
                <a:lnTo>
                  <a:pt x="1717124" y="6840297"/>
                </a:lnTo>
                <a:cubicBezTo>
                  <a:pt x="982350" y="6664698"/>
                  <a:pt x="0" y="5229694"/>
                  <a:pt x="0" y="3454271"/>
                </a:cubicBezTo>
                <a:cubicBezTo>
                  <a:pt x="0" y="1678849"/>
                  <a:pt x="982350" y="193303"/>
                  <a:pt x="1717124" y="17704"/>
                </a:cubicBezTo>
                <a:lnTo>
                  <a:pt x="1736476" y="15404"/>
                </a:lnTo>
                <a:lnTo>
                  <a:pt x="1736476" y="0"/>
                </a:lnTo>
                <a:close/>
              </a:path>
            </a:pathLst>
          </a:custGeom>
        </p:spPr>
        <p:txBody>
          <a:bodyPr wrap="square">
            <a:noAutofit/>
          </a:bodyPr>
          <a:lstStyle>
            <a:lvl1pPr marL="0" indent="0">
              <a:buNone/>
              <a:defRPr/>
            </a:lvl1pPr>
          </a:lstStyle>
          <a:p>
            <a:r>
              <a:rPr lang="en-GB"/>
              <a:t>Click icon to add picture</a:t>
            </a:r>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24CDB8E6-C688-A147-9AC5-4C6462B1DC58}"/>
              </a:ext>
            </a:extLst>
          </p:cNvPr>
          <p:cNvPicPr>
            <a:picLocks noChangeAspect="1"/>
          </p:cNvPicPr>
          <p:nvPr userDrawn="1"/>
        </p:nvPicPr>
        <p:blipFill>
          <a:blip r:embed="rId2"/>
          <a:stretch>
            <a:fillRect/>
          </a:stretch>
        </p:blipFill>
        <p:spPr>
          <a:xfrm>
            <a:off x="2905589" y="6366481"/>
            <a:ext cx="1046822" cy="252787"/>
          </a:xfrm>
          <a:prstGeom prst="rect">
            <a:avLst/>
          </a:prstGeom>
        </p:spPr>
      </p:pic>
    </p:spTree>
    <p:extLst>
      <p:ext uri="{BB962C8B-B14F-4D97-AF65-F5344CB8AC3E}">
        <p14:creationId xmlns:p14="http://schemas.microsoft.com/office/powerpoint/2010/main" val="2774103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0DFF-EBB9-BA46-AEF6-9DE81F17FB7F}"/>
              </a:ext>
            </a:extLst>
          </p:cNvPr>
          <p:cNvSpPr>
            <a:spLocks noGrp="1"/>
          </p:cNvSpPr>
          <p:nvPr>
            <p:ph type="title" hasCustomPrompt="1"/>
          </p:nvPr>
        </p:nvSpPr>
        <p:spPr>
          <a:xfrm>
            <a:off x="839788" y="365125"/>
            <a:ext cx="10515600" cy="1325563"/>
          </a:xfrm>
        </p:spPr>
        <p:txBody>
          <a:bodyPr/>
          <a:lstStyle/>
          <a:p>
            <a:r>
              <a:rPr lang="en-GB" dirty="0"/>
              <a:t>CLICK TO EDIT MASTER TITLE STYLE</a:t>
            </a:r>
            <a:endParaRPr lang="sv-SE" dirty="0"/>
          </a:p>
        </p:txBody>
      </p:sp>
      <p:sp>
        <p:nvSpPr>
          <p:cNvPr id="3" name="Text Placeholder 2">
            <a:extLst>
              <a:ext uri="{FF2B5EF4-FFF2-40B4-BE49-F238E27FC236}">
                <a16:creationId xmlns:a16="http://schemas.microsoft.com/office/drawing/2014/main" id="{48D5E71D-0D3C-664A-A3CE-D34BC06933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5E1DD85-DB1C-7842-87D0-87B41E8A63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09D3AB52-6A45-2C48-B12C-7E3C03DA2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BC85D81-0CCA-5F48-A3E9-ED4E4E565145}"/>
              </a:ext>
            </a:extLst>
          </p:cNvPr>
          <p:cNvSpPr>
            <a:spLocks noGrp="1"/>
          </p:cNvSpPr>
          <p:nvPr>
            <p:ph sz="quarter" idx="4"/>
          </p:nvPr>
        </p:nvSpPr>
        <p:spPr>
          <a:xfrm>
            <a:off x="6172200" y="2505075"/>
            <a:ext cx="5183188" cy="3684588"/>
          </a:xfrm>
        </p:spPr>
        <p:txBody>
          <a:bodyPr/>
          <a:lstStyle/>
          <a:p>
            <a:pPr lvl="0"/>
            <a:r>
              <a:rPr lang="en-GB"/>
              <a:t>Click to edit Master text styles</a:t>
            </a:r>
          </a:p>
        </p:txBody>
      </p:sp>
      <p:sp>
        <p:nvSpPr>
          <p:cNvPr id="7" name="Date Placeholder 6">
            <a:extLst>
              <a:ext uri="{FF2B5EF4-FFF2-40B4-BE49-F238E27FC236}">
                <a16:creationId xmlns:a16="http://schemas.microsoft.com/office/drawing/2014/main" id="{CE54C0D8-7D0E-1E4D-8A66-9958DD3326D2}"/>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8" name="Footer Placeholder 7">
            <a:extLst>
              <a:ext uri="{FF2B5EF4-FFF2-40B4-BE49-F238E27FC236}">
                <a16:creationId xmlns:a16="http://schemas.microsoft.com/office/drawing/2014/main" id="{A070FC20-5E11-D241-80B3-E32A1900CDC9}"/>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ACBDAF9C-CD10-B047-B52E-AD083AB44A0A}"/>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1" name="Picture 10" descr="A picture containing text, clock, watch&#10;&#10;Description automatically generated">
            <a:extLst>
              <a:ext uri="{FF2B5EF4-FFF2-40B4-BE49-F238E27FC236}">
                <a16:creationId xmlns:a16="http://schemas.microsoft.com/office/drawing/2014/main" id="{CCF397B6-6B63-7B48-A592-E3BCC3D70551}"/>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2311908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0DFF-EBB9-BA46-AEF6-9DE81F17FB7F}"/>
              </a:ext>
            </a:extLst>
          </p:cNvPr>
          <p:cNvSpPr>
            <a:spLocks noGrp="1"/>
          </p:cNvSpPr>
          <p:nvPr>
            <p:ph type="title" hasCustomPrompt="1"/>
          </p:nvPr>
        </p:nvSpPr>
        <p:spPr>
          <a:xfrm>
            <a:off x="839788" y="365125"/>
            <a:ext cx="10515600" cy="1325563"/>
          </a:xfrm>
        </p:spPr>
        <p:txBody>
          <a:bodyPr/>
          <a:lstStyle>
            <a:lvl1pPr>
              <a:defRPr>
                <a:highlight>
                  <a:srgbClr val="26AF87"/>
                </a:highlight>
              </a:defRPr>
            </a:lvl1pPr>
          </a:lstStyle>
          <a:p>
            <a:r>
              <a:rPr lang="en-GB" dirty="0"/>
              <a:t>CLICK TO EDIT MASTER TITLE STYLE</a:t>
            </a:r>
            <a:endParaRPr lang="sv-SE" dirty="0"/>
          </a:p>
        </p:txBody>
      </p:sp>
      <p:sp>
        <p:nvSpPr>
          <p:cNvPr id="3" name="Text Placeholder 2">
            <a:extLst>
              <a:ext uri="{FF2B5EF4-FFF2-40B4-BE49-F238E27FC236}">
                <a16:creationId xmlns:a16="http://schemas.microsoft.com/office/drawing/2014/main" id="{48D5E71D-0D3C-664A-A3CE-D34BC06933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5E1DD85-DB1C-7842-87D0-87B41E8A63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09D3AB52-6A45-2C48-B12C-7E3C03DA2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BC85D81-0CCA-5F48-A3E9-ED4E4E565145}"/>
              </a:ext>
            </a:extLst>
          </p:cNvPr>
          <p:cNvSpPr>
            <a:spLocks noGrp="1"/>
          </p:cNvSpPr>
          <p:nvPr>
            <p:ph sz="quarter" idx="4"/>
          </p:nvPr>
        </p:nvSpPr>
        <p:spPr>
          <a:xfrm>
            <a:off x="6172200" y="2505075"/>
            <a:ext cx="5183188" cy="3684588"/>
          </a:xfrm>
        </p:spPr>
        <p:txBody>
          <a:bodyPr/>
          <a:lstStyle/>
          <a:p>
            <a:pPr lvl="0"/>
            <a:r>
              <a:rPr lang="en-GB"/>
              <a:t>Click to edit Master text styles</a:t>
            </a:r>
          </a:p>
        </p:txBody>
      </p:sp>
      <p:sp>
        <p:nvSpPr>
          <p:cNvPr id="7" name="Date Placeholder 6">
            <a:extLst>
              <a:ext uri="{FF2B5EF4-FFF2-40B4-BE49-F238E27FC236}">
                <a16:creationId xmlns:a16="http://schemas.microsoft.com/office/drawing/2014/main" id="{CE54C0D8-7D0E-1E4D-8A66-9958DD3326D2}"/>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8" name="Footer Placeholder 7">
            <a:extLst>
              <a:ext uri="{FF2B5EF4-FFF2-40B4-BE49-F238E27FC236}">
                <a16:creationId xmlns:a16="http://schemas.microsoft.com/office/drawing/2014/main" id="{A070FC20-5E11-D241-80B3-E32A1900CDC9}"/>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ACBDAF9C-CD10-B047-B52E-AD083AB44A0A}"/>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1" name="Picture 10" descr="A picture containing text, clock, watch&#10;&#10;Description automatically generated">
            <a:extLst>
              <a:ext uri="{FF2B5EF4-FFF2-40B4-BE49-F238E27FC236}">
                <a16:creationId xmlns:a16="http://schemas.microsoft.com/office/drawing/2014/main" id="{7B5F3DEC-73CB-1E40-BCEC-E6E041715C1E}"/>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2363844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0DFF-EBB9-BA46-AEF6-9DE81F17FB7F}"/>
              </a:ext>
            </a:extLst>
          </p:cNvPr>
          <p:cNvSpPr>
            <a:spLocks noGrp="1"/>
          </p:cNvSpPr>
          <p:nvPr>
            <p:ph type="title" hasCustomPrompt="1"/>
          </p:nvPr>
        </p:nvSpPr>
        <p:spPr>
          <a:xfrm>
            <a:off x="839788" y="365125"/>
            <a:ext cx="10515600" cy="1325563"/>
          </a:xfrm>
        </p:spPr>
        <p:txBody>
          <a:bodyPr/>
          <a:lstStyle>
            <a:lvl1pPr>
              <a:defRPr>
                <a:solidFill>
                  <a:schemeClr val="bg1"/>
                </a:solidFill>
                <a:highlight>
                  <a:srgbClr val="DC3F7F"/>
                </a:highlight>
              </a:defRPr>
            </a:lvl1pPr>
          </a:lstStyle>
          <a:p>
            <a:r>
              <a:rPr lang="en-GB" dirty="0"/>
              <a:t>CLICK TO EDIT MASTER TITLE STYLE</a:t>
            </a:r>
            <a:endParaRPr lang="sv-SE" dirty="0"/>
          </a:p>
        </p:txBody>
      </p:sp>
      <p:sp>
        <p:nvSpPr>
          <p:cNvPr id="3" name="Text Placeholder 2">
            <a:extLst>
              <a:ext uri="{FF2B5EF4-FFF2-40B4-BE49-F238E27FC236}">
                <a16:creationId xmlns:a16="http://schemas.microsoft.com/office/drawing/2014/main" id="{48D5E71D-0D3C-664A-A3CE-D34BC06933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5E1DD85-DB1C-7842-87D0-87B41E8A63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09D3AB52-6A45-2C48-B12C-7E3C03DA2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BC85D81-0CCA-5F48-A3E9-ED4E4E565145}"/>
              </a:ext>
            </a:extLst>
          </p:cNvPr>
          <p:cNvSpPr>
            <a:spLocks noGrp="1"/>
          </p:cNvSpPr>
          <p:nvPr>
            <p:ph sz="quarter" idx="4"/>
          </p:nvPr>
        </p:nvSpPr>
        <p:spPr>
          <a:xfrm>
            <a:off x="6172200" y="2505075"/>
            <a:ext cx="5183188" cy="3684588"/>
          </a:xfrm>
        </p:spPr>
        <p:txBody>
          <a:bodyPr/>
          <a:lstStyle/>
          <a:p>
            <a:pPr lvl="0"/>
            <a:r>
              <a:rPr lang="en-GB"/>
              <a:t>Click to edit Master text styles</a:t>
            </a:r>
          </a:p>
        </p:txBody>
      </p:sp>
      <p:sp>
        <p:nvSpPr>
          <p:cNvPr id="7" name="Date Placeholder 6">
            <a:extLst>
              <a:ext uri="{FF2B5EF4-FFF2-40B4-BE49-F238E27FC236}">
                <a16:creationId xmlns:a16="http://schemas.microsoft.com/office/drawing/2014/main" id="{CE54C0D8-7D0E-1E4D-8A66-9958DD3326D2}"/>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8" name="Footer Placeholder 7">
            <a:extLst>
              <a:ext uri="{FF2B5EF4-FFF2-40B4-BE49-F238E27FC236}">
                <a16:creationId xmlns:a16="http://schemas.microsoft.com/office/drawing/2014/main" id="{A070FC20-5E11-D241-80B3-E32A1900CDC9}"/>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ACBDAF9C-CD10-B047-B52E-AD083AB44A0A}"/>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1" name="Picture 10" descr="A picture containing text, clock, watch&#10;&#10;Description automatically generated">
            <a:extLst>
              <a:ext uri="{FF2B5EF4-FFF2-40B4-BE49-F238E27FC236}">
                <a16:creationId xmlns:a16="http://schemas.microsoft.com/office/drawing/2014/main" id="{995A50BB-4CF4-3E43-B49C-75912191BE12}"/>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2794887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5B9A0C6-C2DD-A841-9BC7-41A85F985DB0}"/>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r>
              <a:rPr lang="en-GB"/>
              <a:t>Click icon to add picture</a:t>
            </a:r>
            <a:endParaRPr lang="sv-SE" dirty="0"/>
          </a:p>
        </p:txBody>
      </p:sp>
      <p:sp>
        <p:nvSpPr>
          <p:cNvPr id="2" name="Title 1">
            <a:extLst>
              <a:ext uri="{FF2B5EF4-FFF2-40B4-BE49-F238E27FC236}">
                <a16:creationId xmlns:a16="http://schemas.microsoft.com/office/drawing/2014/main" id="{B5CD2B99-154B-5247-A522-99F5110D6D99}"/>
              </a:ext>
            </a:extLst>
          </p:cNvPr>
          <p:cNvSpPr>
            <a:spLocks noGrp="1"/>
          </p:cNvSpPr>
          <p:nvPr>
            <p:ph type="title" hasCustomPrompt="1"/>
          </p:nvPr>
        </p:nvSpPr>
        <p:spPr>
          <a:xfrm>
            <a:off x="838199" y="2181595"/>
            <a:ext cx="10515600" cy="1325563"/>
          </a:xfrm>
        </p:spPr>
        <p:txBody>
          <a:body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640AD5A9-845B-F04F-B0C6-7A0AE36A7632}"/>
              </a:ext>
            </a:extLst>
          </p:cNvPr>
          <p:cNvSpPr>
            <a:spLocks noGrp="1"/>
          </p:cNvSpPr>
          <p:nvPr>
            <p:ph idx="1"/>
          </p:nvPr>
        </p:nvSpPr>
        <p:spPr>
          <a:xfrm>
            <a:off x="838200" y="3428999"/>
            <a:ext cx="10515600" cy="2747963"/>
          </a:xfrm>
        </p:spPr>
        <p:txBody>
          <a:bodyPr/>
          <a:lstStyle>
            <a:lvl1pPr>
              <a:buClr>
                <a:srgbClr val="26AF87"/>
              </a:buClr>
              <a:buSzPct val="130000"/>
              <a:defRPr/>
            </a:lvl1pPr>
            <a:lvl2pPr>
              <a:buClr>
                <a:srgbClr val="26AF87"/>
              </a:buClr>
              <a:buSzPct val="130000"/>
              <a:defRPr/>
            </a:lvl2pPr>
            <a:lvl3pPr>
              <a:buClr>
                <a:srgbClr val="26AF87"/>
              </a:buClr>
              <a:buSzPct val="130000"/>
              <a:defRPr/>
            </a:lvl3pPr>
            <a:lvl4pPr>
              <a:buClr>
                <a:srgbClr val="26AF87"/>
              </a:buClr>
              <a:buSzPct val="130000"/>
              <a:defRPr/>
            </a:lvl4pPr>
            <a:lvl5pPr>
              <a:buClr>
                <a:srgbClr val="26AF87"/>
              </a:buClr>
              <a:buSzPct val="13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Date Placeholder 3">
            <a:extLst>
              <a:ext uri="{FF2B5EF4-FFF2-40B4-BE49-F238E27FC236}">
                <a16:creationId xmlns:a16="http://schemas.microsoft.com/office/drawing/2014/main" id="{9238563F-8722-ED4F-8D06-09D7EA627134}"/>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5" name="Footer Placeholder 4">
            <a:extLst>
              <a:ext uri="{FF2B5EF4-FFF2-40B4-BE49-F238E27FC236}">
                <a16:creationId xmlns:a16="http://schemas.microsoft.com/office/drawing/2014/main" id="{6E4E3376-E5E6-B844-B1FE-0CFC2E019C5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FAA1B71B-2732-EA49-BBD2-04ECA4418B53}"/>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7" name="Picture 6" descr="A picture containing text, clock, watch&#10;&#10;Description automatically generated">
            <a:extLst>
              <a:ext uri="{FF2B5EF4-FFF2-40B4-BE49-F238E27FC236}">
                <a16:creationId xmlns:a16="http://schemas.microsoft.com/office/drawing/2014/main" id="{379E5E0D-5644-554F-9FA2-2506AC22A3CE}"/>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872852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0DFF-EBB9-BA46-AEF6-9DE81F17FB7F}"/>
              </a:ext>
            </a:extLst>
          </p:cNvPr>
          <p:cNvSpPr>
            <a:spLocks noGrp="1"/>
          </p:cNvSpPr>
          <p:nvPr>
            <p:ph type="title" hasCustomPrompt="1"/>
          </p:nvPr>
        </p:nvSpPr>
        <p:spPr>
          <a:xfrm>
            <a:off x="839788" y="365125"/>
            <a:ext cx="10515600" cy="1325563"/>
          </a:xfrm>
        </p:spPr>
        <p:txBody>
          <a:bodyPr/>
          <a:lstStyle>
            <a:lvl1pPr>
              <a:defRPr>
                <a:solidFill>
                  <a:schemeClr val="bg1"/>
                </a:solidFill>
                <a:highlight>
                  <a:srgbClr val="FFC31F"/>
                </a:highlight>
              </a:defRPr>
            </a:lvl1pPr>
          </a:lstStyle>
          <a:p>
            <a:r>
              <a:rPr lang="en-GB" dirty="0"/>
              <a:t>CLICK TO EDIT MASTER TITLE STYLE</a:t>
            </a:r>
            <a:endParaRPr lang="sv-SE" dirty="0"/>
          </a:p>
        </p:txBody>
      </p:sp>
      <p:sp>
        <p:nvSpPr>
          <p:cNvPr id="3" name="Text Placeholder 2">
            <a:extLst>
              <a:ext uri="{FF2B5EF4-FFF2-40B4-BE49-F238E27FC236}">
                <a16:creationId xmlns:a16="http://schemas.microsoft.com/office/drawing/2014/main" id="{48D5E71D-0D3C-664A-A3CE-D34BC06933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5E1DD85-DB1C-7842-87D0-87B41E8A63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09D3AB52-6A45-2C48-B12C-7E3C03DA2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BC85D81-0CCA-5F48-A3E9-ED4E4E565145}"/>
              </a:ext>
            </a:extLst>
          </p:cNvPr>
          <p:cNvSpPr>
            <a:spLocks noGrp="1"/>
          </p:cNvSpPr>
          <p:nvPr>
            <p:ph sz="quarter" idx="4"/>
          </p:nvPr>
        </p:nvSpPr>
        <p:spPr>
          <a:xfrm>
            <a:off x="6172200" y="2505075"/>
            <a:ext cx="5183188" cy="3684588"/>
          </a:xfrm>
        </p:spPr>
        <p:txBody>
          <a:bodyPr/>
          <a:lstStyle/>
          <a:p>
            <a:pPr lvl="0"/>
            <a:r>
              <a:rPr lang="en-GB"/>
              <a:t>Click to edit Master text styles</a:t>
            </a:r>
          </a:p>
        </p:txBody>
      </p:sp>
      <p:sp>
        <p:nvSpPr>
          <p:cNvPr id="7" name="Date Placeholder 6">
            <a:extLst>
              <a:ext uri="{FF2B5EF4-FFF2-40B4-BE49-F238E27FC236}">
                <a16:creationId xmlns:a16="http://schemas.microsoft.com/office/drawing/2014/main" id="{CE54C0D8-7D0E-1E4D-8A66-9958DD3326D2}"/>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8" name="Footer Placeholder 7">
            <a:extLst>
              <a:ext uri="{FF2B5EF4-FFF2-40B4-BE49-F238E27FC236}">
                <a16:creationId xmlns:a16="http://schemas.microsoft.com/office/drawing/2014/main" id="{A070FC20-5E11-D241-80B3-E32A1900CDC9}"/>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ACBDAF9C-CD10-B047-B52E-AD083AB44A0A}"/>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1" name="Picture 10" descr="A picture containing text, clock, watch&#10;&#10;Description automatically generated">
            <a:extLst>
              <a:ext uri="{FF2B5EF4-FFF2-40B4-BE49-F238E27FC236}">
                <a16:creationId xmlns:a16="http://schemas.microsoft.com/office/drawing/2014/main" id="{B6A68046-CD21-DA47-AE99-4DDC22173221}"/>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1296295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0DFF-EBB9-BA46-AEF6-9DE81F17FB7F}"/>
              </a:ext>
            </a:extLst>
          </p:cNvPr>
          <p:cNvSpPr>
            <a:spLocks noGrp="1"/>
          </p:cNvSpPr>
          <p:nvPr>
            <p:ph type="title" hasCustomPrompt="1"/>
          </p:nvPr>
        </p:nvSpPr>
        <p:spPr>
          <a:xfrm>
            <a:off x="839788" y="365125"/>
            <a:ext cx="10515600" cy="1325563"/>
          </a:xfrm>
        </p:spPr>
        <p:txBody>
          <a:bodyPr/>
          <a:lstStyle>
            <a:lvl1pPr>
              <a:defRPr>
                <a:solidFill>
                  <a:schemeClr val="bg1"/>
                </a:solidFill>
                <a:highlight>
                  <a:srgbClr val="40B4E8"/>
                </a:highlight>
              </a:defRPr>
            </a:lvl1pPr>
          </a:lstStyle>
          <a:p>
            <a:r>
              <a:rPr lang="en-GB" dirty="0"/>
              <a:t>CLICK TO EDIT MASTER TITLE STYLE</a:t>
            </a:r>
            <a:endParaRPr lang="sv-SE" dirty="0"/>
          </a:p>
        </p:txBody>
      </p:sp>
      <p:sp>
        <p:nvSpPr>
          <p:cNvPr id="3" name="Text Placeholder 2">
            <a:extLst>
              <a:ext uri="{FF2B5EF4-FFF2-40B4-BE49-F238E27FC236}">
                <a16:creationId xmlns:a16="http://schemas.microsoft.com/office/drawing/2014/main" id="{48D5E71D-0D3C-664A-A3CE-D34BC06933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5E1DD85-DB1C-7842-87D0-87B41E8A63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09D3AB52-6A45-2C48-B12C-7E3C03DA2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BC85D81-0CCA-5F48-A3E9-ED4E4E565145}"/>
              </a:ext>
            </a:extLst>
          </p:cNvPr>
          <p:cNvSpPr>
            <a:spLocks noGrp="1"/>
          </p:cNvSpPr>
          <p:nvPr>
            <p:ph sz="quarter" idx="4"/>
          </p:nvPr>
        </p:nvSpPr>
        <p:spPr>
          <a:xfrm>
            <a:off x="6172200" y="2505075"/>
            <a:ext cx="5183188" cy="3684588"/>
          </a:xfrm>
        </p:spPr>
        <p:txBody>
          <a:bodyPr/>
          <a:lstStyle/>
          <a:p>
            <a:pPr lvl="0"/>
            <a:r>
              <a:rPr lang="en-GB"/>
              <a:t>Click to edit Master text styles</a:t>
            </a:r>
          </a:p>
        </p:txBody>
      </p:sp>
      <p:sp>
        <p:nvSpPr>
          <p:cNvPr id="7" name="Date Placeholder 6">
            <a:extLst>
              <a:ext uri="{FF2B5EF4-FFF2-40B4-BE49-F238E27FC236}">
                <a16:creationId xmlns:a16="http://schemas.microsoft.com/office/drawing/2014/main" id="{CE54C0D8-7D0E-1E4D-8A66-9958DD3326D2}"/>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8" name="Footer Placeholder 7">
            <a:extLst>
              <a:ext uri="{FF2B5EF4-FFF2-40B4-BE49-F238E27FC236}">
                <a16:creationId xmlns:a16="http://schemas.microsoft.com/office/drawing/2014/main" id="{A070FC20-5E11-D241-80B3-E32A1900CDC9}"/>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ACBDAF9C-CD10-B047-B52E-AD083AB44A0A}"/>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1" name="Picture 10" descr="A picture containing text, clock, watch&#10;&#10;Description automatically generated">
            <a:extLst>
              <a:ext uri="{FF2B5EF4-FFF2-40B4-BE49-F238E27FC236}">
                <a16:creationId xmlns:a16="http://schemas.microsoft.com/office/drawing/2014/main" id="{240A0C77-7577-EF42-9663-FAA1067E1EB0}"/>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845142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3E8B1-BE63-BE43-A1F8-DF9D83BD4B3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C18BB9C6-29B9-7A41-8794-796E8DC730AE}"/>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4" name="Footer Placeholder 3">
            <a:extLst>
              <a:ext uri="{FF2B5EF4-FFF2-40B4-BE49-F238E27FC236}">
                <a16:creationId xmlns:a16="http://schemas.microsoft.com/office/drawing/2014/main" id="{1C568BC9-86B2-C54C-BF39-A87D0870ED76}"/>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87D485EE-1D95-3741-9BC3-14948CF5F5C8}"/>
              </a:ext>
            </a:extLst>
          </p:cNvPr>
          <p:cNvSpPr>
            <a:spLocks noGrp="1"/>
          </p:cNvSpPr>
          <p:nvPr>
            <p:ph type="sldNum" sz="quarter" idx="12"/>
          </p:nvPr>
        </p:nvSpPr>
        <p:spPr/>
        <p:txBody>
          <a:bodyPr/>
          <a:lstStyle/>
          <a:p>
            <a:fld id="{0DE48825-E3E4-7F48-BA07-51123E983C47}" type="slidenum">
              <a:rPr lang="sv-SE" smtClean="0"/>
              <a:t>‹#›</a:t>
            </a:fld>
            <a:endParaRPr lang="sv-SE"/>
          </a:p>
        </p:txBody>
      </p:sp>
    </p:spTree>
    <p:extLst>
      <p:ext uri="{BB962C8B-B14F-4D97-AF65-F5344CB8AC3E}">
        <p14:creationId xmlns:p14="http://schemas.microsoft.com/office/powerpoint/2010/main" val="4247731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20">
            <a:extLst>
              <a:ext uri="{FF2B5EF4-FFF2-40B4-BE49-F238E27FC236}">
                <a16:creationId xmlns:a16="http://schemas.microsoft.com/office/drawing/2014/main" id="{443ADA12-EFD1-3446-BE13-511FAB3190AB}"/>
              </a:ext>
            </a:extLst>
          </p:cNvPr>
          <p:cNvSpPr>
            <a:spLocks noGrp="1"/>
          </p:cNvSpPr>
          <p:nvPr>
            <p:ph type="pic" sz="quarter" idx="13"/>
          </p:nvPr>
        </p:nvSpPr>
        <p:spPr>
          <a:xfrm>
            <a:off x="-130709" y="-16618"/>
            <a:ext cx="12453417" cy="673388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 name="connsiteX0" fmla="*/ 0 w 10057794"/>
              <a:gd name="connsiteY0" fmla="*/ 0 h 3082348"/>
              <a:gd name="connsiteX1" fmla="*/ 10057794 w 10057794"/>
              <a:gd name="connsiteY1" fmla="*/ 843693 h 3082348"/>
              <a:gd name="connsiteX2" fmla="*/ 10057794 w 10057794"/>
              <a:gd name="connsiteY2" fmla="*/ 2269268 h 3082348"/>
              <a:gd name="connsiteX3" fmla="*/ 5021496 w 10057794"/>
              <a:gd name="connsiteY3" fmla="*/ 3082348 h 3082348"/>
              <a:gd name="connsiteX4" fmla="*/ 12092 w 10057794"/>
              <a:gd name="connsiteY4" fmla="*/ 2269268 h 3082348"/>
              <a:gd name="connsiteX5" fmla="*/ 12094 w 10057794"/>
              <a:gd name="connsiteY5" fmla="*/ 2269265 h 3082348"/>
              <a:gd name="connsiteX6" fmla="*/ 0 w 10057794"/>
              <a:gd name="connsiteY6" fmla="*/ 0 h 3082348"/>
              <a:gd name="connsiteX0" fmla="*/ 0 w 10057794"/>
              <a:gd name="connsiteY0" fmla="*/ 23222 h 3105570"/>
              <a:gd name="connsiteX1" fmla="*/ 10021513 w 10057794"/>
              <a:gd name="connsiteY1" fmla="*/ 0 h 3105570"/>
              <a:gd name="connsiteX2" fmla="*/ 10057794 w 10057794"/>
              <a:gd name="connsiteY2" fmla="*/ 2292490 h 3105570"/>
              <a:gd name="connsiteX3" fmla="*/ 5021496 w 10057794"/>
              <a:gd name="connsiteY3" fmla="*/ 3105570 h 3105570"/>
              <a:gd name="connsiteX4" fmla="*/ 12092 w 10057794"/>
              <a:gd name="connsiteY4" fmla="*/ 2292490 h 3105570"/>
              <a:gd name="connsiteX5" fmla="*/ 12094 w 10057794"/>
              <a:gd name="connsiteY5" fmla="*/ 2292487 h 3105570"/>
              <a:gd name="connsiteX6" fmla="*/ 0 w 10057794"/>
              <a:gd name="connsiteY6" fmla="*/ 23222 h 3105570"/>
              <a:gd name="connsiteX0" fmla="*/ 1163 w 10046864"/>
              <a:gd name="connsiteY0" fmla="*/ 0 h 3113309"/>
              <a:gd name="connsiteX1" fmla="*/ 10010583 w 10046864"/>
              <a:gd name="connsiteY1" fmla="*/ 7739 h 3113309"/>
              <a:gd name="connsiteX2" fmla="*/ 10046864 w 10046864"/>
              <a:gd name="connsiteY2" fmla="*/ 2300229 h 3113309"/>
              <a:gd name="connsiteX3" fmla="*/ 5010566 w 10046864"/>
              <a:gd name="connsiteY3" fmla="*/ 3113309 h 3113309"/>
              <a:gd name="connsiteX4" fmla="*/ 1162 w 10046864"/>
              <a:gd name="connsiteY4" fmla="*/ 2300229 h 3113309"/>
              <a:gd name="connsiteX5" fmla="*/ 1164 w 10046864"/>
              <a:gd name="connsiteY5" fmla="*/ 2300226 h 3113309"/>
              <a:gd name="connsiteX6" fmla="*/ 1163 w 10046864"/>
              <a:gd name="connsiteY6" fmla="*/ 0 h 3113309"/>
              <a:gd name="connsiteX0" fmla="*/ 1163 w 10046864"/>
              <a:gd name="connsiteY0" fmla="*/ 0 h 3477103"/>
              <a:gd name="connsiteX1" fmla="*/ 10010583 w 10046864"/>
              <a:gd name="connsiteY1" fmla="*/ 371533 h 3477103"/>
              <a:gd name="connsiteX2" fmla="*/ 10046864 w 10046864"/>
              <a:gd name="connsiteY2" fmla="*/ 2664023 h 3477103"/>
              <a:gd name="connsiteX3" fmla="*/ 5010566 w 10046864"/>
              <a:gd name="connsiteY3" fmla="*/ 3477103 h 3477103"/>
              <a:gd name="connsiteX4" fmla="*/ 1162 w 10046864"/>
              <a:gd name="connsiteY4" fmla="*/ 2664023 h 3477103"/>
              <a:gd name="connsiteX5" fmla="*/ 1164 w 10046864"/>
              <a:gd name="connsiteY5" fmla="*/ 2664020 h 3477103"/>
              <a:gd name="connsiteX6" fmla="*/ 1163 w 10046864"/>
              <a:gd name="connsiteY6" fmla="*/ 0 h 3477103"/>
              <a:gd name="connsiteX0" fmla="*/ 1163 w 10046864"/>
              <a:gd name="connsiteY0" fmla="*/ 0 h 3477103"/>
              <a:gd name="connsiteX1" fmla="*/ 9998490 w 10046864"/>
              <a:gd name="connsiteY1" fmla="*/ 23220 h 3477103"/>
              <a:gd name="connsiteX2" fmla="*/ 10046864 w 10046864"/>
              <a:gd name="connsiteY2" fmla="*/ 2664023 h 3477103"/>
              <a:gd name="connsiteX3" fmla="*/ 5010566 w 10046864"/>
              <a:gd name="connsiteY3" fmla="*/ 3477103 h 3477103"/>
              <a:gd name="connsiteX4" fmla="*/ 1162 w 10046864"/>
              <a:gd name="connsiteY4" fmla="*/ 2664023 h 3477103"/>
              <a:gd name="connsiteX5" fmla="*/ 1164 w 10046864"/>
              <a:gd name="connsiteY5" fmla="*/ 2664020 h 3477103"/>
              <a:gd name="connsiteX6" fmla="*/ 1163 w 10046864"/>
              <a:gd name="connsiteY6" fmla="*/ 0 h 3477103"/>
              <a:gd name="connsiteX0" fmla="*/ 1163 w 10046864"/>
              <a:gd name="connsiteY0" fmla="*/ 0 h 3477103"/>
              <a:gd name="connsiteX1" fmla="*/ 9986397 w 10046864"/>
              <a:gd name="connsiteY1" fmla="*/ 7740 h 3477103"/>
              <a:gd name="connsiteX2" fmla="*/ 10046864 w 10046864"/>
              <a:gd name="connsiteY2" fmla="*/ 2664023 h 3477103"/>
              <a:gd name="connsiteX3" fmla="*/ 5010566 w 10046864"/>
              <a:gd name="connsiteY3" fmla="*/ 3477103 h 3477103"/>
              <a:gd name="connsiteX4" fmla="*/ 1162 w 10046864"/>
              <a:gd name="connsiteY4" fmla="*/ 2664023 h 3477103"/>
              <a:gd name="connsiteX5" fmla="*/ 1164 w 10046864"/>
              <a:gd name="connsiteY5" fmla="*/ 2664020 h 3477103"/>
              <a:gd name="connsiteX6" fmla="*/ 1163 w 10046864"/>
              <a:gd name="connsiteY6" fmla="*/ 0 h 347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6864" h="3477103">
                <a:moveTo>
                  <a:pt x="1163" y="0"/>
                </a:moveTo>
                <a:lnTo>
                  <a:pt x="9986397" y="7740"/>
                </a:lnTo>
                <a:lnTo>
                  <a:pt x="10046864" y="2664023"/>
                </a:lnTo>
                <a:cubicBezTo>
                  <a:pt x="10046864" y="2905130"/>
                  <a:pt x="7784610" y="3477103"/>
                  <a:pt x="5010566" y="3477103"/>
                </a:cubicBezTo>
                <a:cubicBezTo>
                  <a:pt x="2236522" y="3477103"/>
                  <a:pt x="1162" y="2905130"/>
                  <a:pt x="1162" y="2664023"/>
                </a:cubicBezTo>
                <a:cubicBezTo>
                  <a:pt x="1163" y="2664022"/>
                  <a:pt x="1163" y="2664021"/>
                  <a:pt x="1164" y="2664020"/>
                </a:cubicBezTo>
                <a:cubicBezTo>
                  <a:pt x="-2867" y="1907598"/>
                  <a:pt x="5194" y="756422"/>
                  <a:pt x="1163" y="0"/>
                </a:cubicBezTo>
                <a:close/>
              </a:path>
            </a:pathLst>
          </a:custGeom>
        </p:spPr>
        <p:txBody>
          <a:bodyPr wrap="square">
            <a:noAutofit/>
          </a:bodyPr>
          <a:lstStyle/>
          <a:p>
            <a:r>
              <a:rPr lang="en-GB"/>
              <a:t>Click icon to add picture</a:t>
            </a:r>
            <a:endParaRPr lang="sv-SE" dirty="0"/>
          </a:p>
        </p:txBody>
      </p:sp>
      <p:pic>
        <p:nvPicPr>
          <p:cNvPr id="8" name="Picture 7" descr="A picture containing text, clock, watch&#10;&#10;Description automatically generated">
            <a:extLst>
              <a:ext uri="{FF2B5EF4-FFF2-40B4-BE49-F238E27FC236}">
                <a16:creationId xmlns:a16="http://schemas.microsoft.com/office/drawing/2014/main" id="{BEF912D3-D38F-9F42-8628-08544C40D339}"/>
              </a:ext>
            </a:extLst>
          </p:cNvPr>
          <p:cNvPicPr>
            <a:picLocks noChangeAspect="1"/>
          </p:cNvPicPr>
          <p:nvPr userDrawn="1"/>
        </p:nvPicPr>
        <p:blipFill>
          <a:blip r:embed="rId2"/>
          <a:stretch>
            <a:fillRect/>
          </a:stretch>
        </p:blipFill>
        <p:spPr>
          <a:xfrm>
            <a:off x="10306978" y="6464482"/>
            <a:ext cx="1046822" cy="252787"/>
          </a:xfrm>
          <a:prstGeom prst="rect">
            <a:avLst/>
          </a:prstGeom>
        </p:spPr>
      </p:pic>
      <p:sp>
        <p:nvSpPr>
          <p:cNvPr id="12" name="Picture Placeholder 11">
            <a:extLst>
              <a:ext uri="{FF2B5EF4-FFF2-40B4-BE49-F238E27FC236}">
                <a16:creationId xmlns:a16="http://schemas.microsoft.com/office/drawing/2014/main" id="{91E07A21-C2CD-714B-8296-4DCF4B8025C3}"/>
              </a:ext>
            </a:extLst>
          </p:cNvPr>
          <p:cNvSpPr>
            <a:spLocks noGrp="1"/>
          </p:cNvSpPr>
          <p:nvPr>
            <p:ph type="pic" sz="quarter" idx="14"/>
          </p:nvPr>
        </p:nvSpPr>
        <p:spPr>
          <a:xfrm>
            <a:off x="1754188" y="1528763"/>
            <a:ext cx="1198562" cy="1423987"/>
          </a:xfrm>
        </p:spPr>
        <p:txBody>
          <a:bodyPr/>
          <a:lstStyle/>
          <a:p>
            <a:r>
              <a:rPr lang="en-GB"/>
              <a:t>Click icon to add picture</a:t>
            </a:r>
            <a:endParaRPr lang="sv-SE"/>
          </a:p>
        </p:txBody>
      </p:sp>
    </p:spTree>
    <p:extLst>
      <p:ext uri="{BB962C8B-B14F-4D97-AF65-F5344CB8AC3E}">
        <p14:creationId xmlns:p14="http://schemas.microsoft.com/office/powerpoint/2010/main" val="3749944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5A813-D95D-BA4E-9585-7F98A8F141A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6D255278-8647-0B4A-A86B-72E933EE316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Tree>
    <p:extLst>
      <p:ext uri="{BB962C8B-B14F-4D97-AF65-F5344CB8AC3E}">
        <p14:creationId xmlns:p14="http://schemas.microsoft.com/office/powerpoint/2010/main" val="3852771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0DEE-A827-E346-8E2B-9A61375B1028}"/>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ACEE473F-797E-4C45-A9E9-4A11FAF19284}"/>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1002118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22F5D-7A30-0743-A96B-1F68BDC7ED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BECB3B97-58C9-744F-BC31-B1E9B78EE82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697864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489E1-E6C1-EE44-AFDF-0F00FDFEE55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FECB4549-322A-6E4A-9452-9F4BDB2B331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01AD690C-46C6-F040-BC02-CA8F4E549256}"/>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67208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7365F-57D1-004B-A661-58643557CEBB}"/>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D299B174-D124-B844-B5E3-AF6E348012B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369E66C-E6FF-2342-B019-BE870B6D51E3}"/>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B0B23A60-24AA-C14F-BA6B-49009ECBA72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0CC291-3C53-4F4E-B250-95197447E5E7}"/>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634698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FE48-C863-8C40-A9DE-F0CABF68029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sv-SE"/>
          </a:p>
        </p:txBody>
      </p:sp>
    </p:spTree>
    <p:extLst>
      <p:ext uri="{BB962C8B-B14F-4D97-AF65-F5344CB8AC3E}">
        <p14:creationId xmlns:p14="http://schemas.microsoft.com/office/powerpoint/2010/main" val="346610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5B9A0C6-C2DD-A841-9BC7-41A85F985DB0}"/>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r>
              <a:rPr lang="en-GB"/>
              <a:t>Click icon to add picture</a:t>
            </a:r>
            <a:endParaRPr lang="sv-SE" dirty="0"/>
          </a:p>
        </p:txBody>
      </p:sp>
      <p:sp>
        <p:nvSpPr>
          <p:cNvPr id="2" name="Title 1">
            <a:extLst>
              <a:ext uri="{FF2B5EF4-FFF2-40B4-BE49-F238E27FC236}">
                <a16:creationId xmlns:a16="http://schemas.microsoft.com/office/drawing/2014/main" id="{B5CD2B99-154B-5247-A522-99F5110D6D99}"/>
              </a:ext>
            </a:extLst>
          </p:cNvPr>
          <p:cNvSpPr>
            <a:spLocks noGrp="1"/>
          </p:cNvSpPr>
          <p:nvPr>
            <p:ph type="title" hasCustomPrompt="1"/>
          </p:nvPr>
        </p:nvSpPr>
        <p:spPr>
          <a:xfrm>
            <a:off x="838199" y="2221936"/>
            <a:ext cx="10515600" cy="1325563"/>
          </a:xfrm>
        </p:spPr>
        <p:txBody>
          <a:bodyPr/>
          <a:lstStyle>
            <a:lvl1pPr>
              <a:defRPr>
                <a:highlight>
                  <a:srgbClr val="40B4E8"/>
                </a:highligh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640AD5A9-845B-F04F-B0C6-7A0AE36A7632}"/>
              </a:ext>
            </a:extLst>
          </p:cNvPr>
          <p:cNvSpPr>
            <a:spLocks noGrp="1"/>
          </p:cNvSpPr>
          <p:nvPr>
            <p:ph idx="1"/>
          </p:nvPr>
        </p:nvSpPr>
        <p:spPr>
          <a:xfrm>
            <a:off x="838200" y="3428999"/>
            <a:ext cx="10515600" cy="2747963"/>
          </a:xfrm>
        </p:spPr>
        <p:txBody>
          <a:bodyPr/>
          <a:lstStyle>
            <a:lvl1pPr>
              <a:buClr>
                <a:srgbClr val="40B4E8"/>
              </a:buClr>
              <a:buSzPct val="130000"/>
              <a:defRPr/>
            </a:lvl1pPr>
            <a:lvl2pPr>
              <a:buClr>
                <a:srgbClr val="40B4E8"/>
              </a:buClr>
              <a:buSzPct val="130000"/>
              <a:defRPr/>
            </a:lvl2pPr>
            <a:lvl3pPr>
              <a:buClr>
                <a:srgbClr val="40B4E8"/>
              </a:buClr>
              <a:buSzPct val="130000"/>
              <a:defRPr/>
            </a:lvl3pPr>
            <a:lvl4pPr>
              <a:buClr>
                <a:srgbClr val="40B4E8"/>
              </a:buClr>
              <a:buSzPct val="130000"/>
              <a:defRPr/>
            </a:lvl4pPr>
            <a:lvl5pPr>
              <a:buClr>
                <a:srgbClr val="40B4E8"/>
              </a:buClr>
              <a:buSzPct val="13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Date Placeholder 3">
            <a:extLst>
              <a:ext uri="{FF2B5EF4-FFF2-40B4-BE49-F238E27FC236}">
                <a16:creationId xmlns:a16="http://schemas.microsoft.com/office/drawing/2014/main" id="{9238563F-8722-ED4F-8D06-09D7EA627134}"/>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5" name="Footer Placeholder 4">
            <a:extLst>
              <a:ext uri="{FF2B5EF4-FFF2-40B4-BE49-F238E27FC236}">
                <a16:creationId xmlns:a16="http://schemas.microsoft.com/office/drawing/2014/main" id="{6E4E3376-E5E6-B844-B1FE-0CFC2E019C5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FAA1B71B-2732-EA49-BBD2-04ECA4418B53}"/>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0" name="Picture 9" descr="A picture containing text, clock, watch&#10;&#10;Description automatically generated">
            <a:extLst>
              <a:ext uri="{FF2B5EF4-FFF2-40B4-BE49-F238E27FC236}">
                <a16:creationId xmlns:a16="http://schemas.microsoft.com/office/drawing/2014/main" id="{569C6E48-06C6-BC48-9E93-FD425CDE7AC2}"/>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1782398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243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02364-A191-6E42-8D0F-CF0B8CE83B9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2AB0AA8-211D-8044-8F31-6917AC46B2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E48DBCE5-FFA7-2645-ADBE-E40B6FA5BA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951557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9B039-47CA-5A47-8113-2EE3C760560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B1B23464-B428-0646-ACAC-1579D015025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sv-SE"/>
          </a:p>
        </p:txBody>
      </p:sp>
      <p:sp>
        <p:nvSpPr>
          <p:cNvPr id="4" name="Text Placeholder 3">
            <a:extLst>
              <a:ext uri="{FF2B5EF4-FFF2-40B4-BE49-F238E27FC236}">
                <a16:creationId xmlns:a16="http://schemas.microsoft.com/office/drawing/2014/main" id="{37FF7780-60E5-7945-BCEF-5A0E693AEB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858370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37323-7C76-F543-B56D-8CC4EE69740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F2EA4207-3307-EC49-B40B-A38B51F7F97D}"/>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578130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7CBA0-CA67-D547-AE48-E6CD600DC1B6}"/>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0AAD5399-7E3D-E341-AF62-DC753C711BE0}"/>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2176208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45DF5-30F0-B14B-963E-88848657E22B}"/>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3" name="Footer Placeholder 2">
            <a:extLst>
              <a:ext uri="{FF2B5EF4-FFF2-40B4-BE49-F238E27FC236}">
                <a16:creationId xmlns:a16="http://schemas.microsoft.com/office/drawing/2014/main" id="{D5774878-52C8-7A43-9451-EAD14F62EF9A}"/>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id="{B850978A-8D04-CD45-BDF0-4618F9F5A5A8}"/>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5" name="Picture Placeholder 20">
            <a:extLst>
              <a:ext uri="{FF2B5EF4-FFF2-40B4-BE49-F238E27FC236}">
                <a16:creationId xmlns:a16="http://schemas.microsoft.com/office/drawing/2014/main" id="{443ADA12-EFD1-3446-BE13-511FAB3190AB}"/>
              </a:ext>
            </a:extLst>
          </p:cNvPr>
          <p:cNvSpPr>
            <a:spLocks noGrp="1"/>
          </p:cNvSpPr>
          <p:nvPr>
            <p:ph type="pic" sz="quarter" idx="13"/>
          </p:nvPr>
        </p:nvSpPr>
        <p:spPr>
          <a:xfrm>
            <a:off x="-123935" y="-14988"/>
            <a:ext cx="12453417" cy="6029350"/>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 name="connsiteX0" fmla="*/ 0 w 10057794"/>
              <a:gd name="connsiteY0" fmla="*/ 0 h 3082348"/>
              <a:gd name="connsiteX1" fmla="*/ 10057794 w 10057794"/>
              <a:gd name="connsiteY1" fmla="*/ 843693 h 3082348"/>
              <a:gd name="connsiteX2" fmla="*/ 10057794 w 10057794"/>
              <a:gd name="connsiteY2" fmla="*/ 2269268 h 3082348"/>
              <a:gd name="connsiteX3" fmla="*/ 5021496 w 10057794"/>
              <a:gd name="connsiteY3" fmla="*/ 3082348 h 3082348"/>
              <a:gd name="connsiteX4" fmla="*/ 12092 w 10057794"/>
              <a:gd name="connsiteY4" fmla="*/ 2269268 h 3082348"/>
              <a:gd name="connsiteX5" fmla="*/ 12094 w 10057794"/>
              <a:gd name="connsiteY5" fmla="*/ 2269265 h 3082348"/>
              <a:gd name="connsiteX6" fmla="*/ 0 w 10057794"/>
              <a:gd name="connsiteY6" fmla="*/ 0 h 3082348"/>
              <a:gd name="connsiteX0" fmla="*/ 0 w 10057794"/>
              <a:gd name="connsiteY0" fmla="*/ 23222 h 3105570"/>
              <a:gd name="connsiteX1" fmla="*/ 10021513 w 10057794"/>
              <a:gd name="connsiteY1" fmla="*/ 0 h 3105570"/>
              <a:gd name="connsiteX2" fmla="*/ 10057794 w 10057794"/>
              <a:gd name="connsiteY2" fmla="*/ 2292490 h 3105570"/>
              <a:gd name="connsiteX3" fmla="*/ 5021496 w 10057794"/>
              <a:gd name="connsiteY3" fmla="*/ 3105570 h 3105570"/>
              <a:gd name="connsiteX4" fmla="*/ 12092 w 10057794"/>
              <a:gd name="connsiteY4" fmla="*/ 2292490 h 3105570"/>
              <a:gd name="connsiteX5" fmla="*/ 12094 w 10057794"/>
              <a:gd name="connsiteY5" fmla="*/ 2292487 h 3105570"/>
              <a:gd name="connsiteX6" fmla="*/ 0 w 10057794"/>
              <a:gd name="connsiteY6" fmla="*/ 23222 h 3105570"/>
              <a:gd name="connsiteX0" fmla="*/ 1163 w 10046864"/>
              <a:gd name="connsiteY0" fmla="*/ 0 h 3113309"/>
              <a:gd name="connsiteX1" fmla="*/ 10010583 w 10046864"/>
              <a:gd name="connsiteY1" fmla="*/ 7739 h 3113309"/>
              <a:gd name="connsiteX2" fmla="*/ 10046864 w 10046864"/>
              <a:gd name="connsiteY2" fmla="*/ 2300229 h 3113309"/>
              <a:gd name="connsiteX3" fmla="*/ 5010566 w 10046864"/>
              <a:gd name="connsiteY3" fmla="*/ 3113309 h 3113309"/>
              <a:gd name="connsiteX4" fmla="*/ 1162 w 10046864"/>
              <a:gd name="connsiteY4" fmla="*/ 2300229 h 3113309"/>
              <a:gd name="connsiteX5" fmla="*/ 1164 w 10046864"/>
              <a:gd name="connsiteY5" fmla="*/ 2300226 h 3113309"/>
              <a:gd name="connsiteX6" fmla="*/ 1163 w 10046864"/>
              <a:gd name="connsiteY6" fmla="*/ 0 h 311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6864" h="3113309">
                <a:moveTo>
                  <a:pt x="1163" y="0"/>
                </a:moveTo>
                <a:lnTo>
                  <a:pt x="10010583" y="7739"/>
                </a:lnTo>
                <a:lnTo>
                  <a:pt x="10046864" y="2300229"/>
                </a:lnTo>
                <a:cubicBezTo>
                  <a:pt x="10046864" y="2541336"/>
                  <a:pt x="7784610" y="3113309"/>
                  <a:pt x="5010566" y="3113309"/>
                </a:cubicBezTo>
                <a:cubicBezTo>
                  <a:pt x="2236522" y="3113309"/>
                  <a:pt x="1162" y="2541336"/>
                  <a:pt x="1162" y="2300229"/>
                </a:cubicBezTo>
                <a:cubicBezTo>
                  <a:pt x="1163" y="2300228"/>
                  <a:pt x="1163" y="2300227"/>
                  <a:pt x="1164" y="2300226"/>
                </a:cubicBezTo>
                <a:cubicBezTo>
                  <a:pt x="-2867" y="1543804"/>
                  <a:pt x="5194" y="756422"/>
                  <a:pt x="1163" y="0"/>
                </a:cubicBezTo>
                <a:close/>
              </a:path>
            </a:pathLst>
          </a:custGeom>
        </p:spPr>
        <p:txBody>
          <a:bodyPr wrap="square">
            <a:noAutofit/>
          </a:bodyPr>
          <a:lstStyle/>
          <a:p>
            <a:r>
              <a:rPr lang="en-GB"/>
              <a:t>Click icon to add picture</a:t>
            </a:r>
            <a:endParaRPr lang="sv-SE" dirty="0"/>
          </a:p>
        </p:txBody>
      </p:sp>
    </p:spTree>
    <p:extLst>
      <p:ext uri="{BB962C8B-B14F-4D97-AF65-F5344CB8AC3E}">
        <p14:creationId xmlns:p14="http://schemas.microsoft.com/office/powerpoint/2010/main" val="2031948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AEB24-A99E-C647-9108-88FE7123F81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0CA7ECE4-72E2-3C45-82C6-3E82676F0C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Text Placeholder 3">
            <a:extLst>
              <a:ext uri="{FF2B5EF4-FFF2-40B4-BE49-F238E27FC236}">
                <a16:creationId xmlns:a16="http://schemas.microsoft.com/office/drawing/2014/main" id="{980FB54C-374E-4745-BE37-99AA75E71D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5EFAE2F-AE7D-204C-9914-F0403673BC6E}"/>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6" name="Footer Placeholder 5">
            <a:extLst>
              <a:ext uri="{FF2B5EF4-FFF2-40B4-BE49-F238E27FC236}">
                <a16:creationId xmlns:a16="http://schemas.microsoft.com/office/drawing/2014/main" id="{2187AD71-B23C-C34C-AEE5-D7096793334F}"/>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2051B765-6566-0B46-91B4-2CAF5218A656}"/>
              </a:ext>
            </a:extLst>
          </p:cNvPr>
          <p:cNvSpPr>
            <a:spLocks noGrp="1"/>
          </p:cNvSpPr>
          <p:nvPr>
            <p:ph type="sldNum" sz="quarter" idx="12"/>
          </p:nvPr>
        </p:nvSpPr>
        <p:spPr/>
        <p:txBody>
          <a:bodyPr/>
          <a:lstStyle/>
          <a:p>
            <a:fld id="{0DE48825-E3E4-7F48-BA07-51123E983C47}" type="slidenum">
              <a:rPr lang="sv-SE" smtClean="0"/>
              <a:t>‹#›</a:t>
            </a:fld>
            <a:endParaRPr lang="sv-SE"/>
          </a:p>
        </p:txBody>
      </p:sp>
    </p:spTree>
    <p:extLst>
      <p:ext uri="{BB962C8B-B14F-4D97-AF65-F5344CB8AC3E}">
        <p14:creationId xmlns:p14="http://schemas.microsoft.com/office/powerpoint/2010/main" val="184845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260CF-C417-F84D-8100-36F7B15B9B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3C4CFBAF-4868-A843-AA4A-4F8EC0D6A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sv-SE"/>
          </a:p>
        </p:txBody>
      </p:sp>
      <p:sp>
        <p:nvSpPr>
          <p:cNvPr id="4" name="Text Placeholder 3">
            <a:extLst>
              <a:ext uri="{FF2B5EF4-FFF2-40B4-BE49-F238E27FC236}">
                <a16:creationId xmlns:a16="http://schemas.microsoft.com/office/drawing/2014/main" id="{52540557-427B-3343-8534-AC1B4667A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41B03A-A94A-3342-BE25-2BAC6B15F21D}"/>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6" name="Footer Placeholder 5">
            <a:extLst>
              <a:ext uri="{FF2B5EF4-FFF2-40B4-BE49-F238E27FC236}">
                <a16:creationId xmlns:a16="http://schemas.microsoft.com/office/drawing/2014/main" id="{EF47DC21-2B87-684E-B29C-98E82ACE1BBC}"/>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2C86AF52-0953-BD4F-8DE8-B7B823791612}"/>
              </a:ext>
            </a:extLst>
          </p:cNvPr>
          <p:cNvSpPr>
            <a:spLocks noGrp="1"/>
          </p:cNvSpPr>
          <p:nvPr>
            <p:ph type="sldNum" sz="quarter" idx="12"/>
          </p:nvPr>
        </p:nvSpPr>
        <p:spPr/>
        <p:txBody>
          <a:bodyPr/>
          <a:lstStyle/>
          <a:p>
            <a:fld id="{0DE48825-E3E4-7F48-BA07-51123E983C47}" type="slidenum">
              <a:rPr lang="sv-SE" smtClean="0"/>
              <a:t>‹#›</a:t>
            </a:fld>
            <a:endParaRPr lang="sv-SE"/>
          </a:p>
        </p:txBody>
      </p:sp>
    </p:spTree>
    <p:extLst>
      <p:ext uri="{BB962C8B-B14F-4D97-AF65-F5344CB8AC3E}">
        <p14:creationId xmlns:p14="http://schemas.microsoft.com/office/powerpoint/2010/main" val="2917564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550C-B26B-4949-B4D1-CE4AC99BBFCA}"/>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2C81D35-3203-4B49-AB99-CF6FC1CAB0C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73139DF3-AD4B-7842-8DB5-2525BE6C1842}"/>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5" name="Footer Placeholder 4">
            <a:extLst>
              <a:ext uri="{FF2B5EF4-FFF2-40B4-BE49-F238E27FC236}">
                <a16:creationId xmlns:a16="http://schemas.microsoft.com/office/drawing/2014/main" id="{F05B2720-E98A-9842-8696-0F7FEEAA07D2}"/>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E7F36729-2177-5B42-8648-BFB0EDEB21E1}"/>
              </a:ext>
            </a:extLst>
          </p:cNvPr>
          <p:cNvSpPr>
            <a:spLocks noGrp="1"/>
          </p:cNvSpPr>
          <p:nvPr>
            <p:ph type="sldNum" sz="quarter" idx="12"/>
          </p:nvPr>
        </p:nvSpPr>
        <p:spPr/>
        <p:txBody>
          <a:bodyPr/>
          <a:lstStyle/>
          <a:p>
            <a:fld id="{0DE48825-E3E4-7F48-BA07-51123E983C47}" type="slidenum">
              <a:rPr lang="sv-SE" smtClean="0"/>
              <a:t>‹#›</a:t>
            </a:fld>
            <a:endParaRPr lang="sv-SE"/>
          </a:p>
        </p:txBody>
      </p:sp>
    </p:spTree>
    <p:extLst>
      <p:ext uri="{BB962C8B-B14F-4D97-AF65-F5344CB8AC3E}">
        <p14:creationId xmlns:p14="http://schemas.microsoft.com/office/powerpoint/2010/main" val="4268266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43D40-A721-D844-A394-D7BAFD1D39D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7EFE2FB-CA08-5847-A234-0598BE3BE71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BEC9B477-567D-1A43-B90E-235BBB2B256F}"/>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5" name="Footer Placeholder 4">
            <a:extLst>
              <a:ext uri="{FF2B5EF4-FFF2-40B4-BE49-F238E27FC236}">
                <a16:creationId xmlns:a16="http://schemas.microsoft.com/office/drawing/2014/main" id="{D8BB61FC-D55F-FC41-9462-21932F450732}"/>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9976C661-3B58-AA40-9500-645B59E7191C}"/>
              </a:ext>
            </a:extLst>
          </p:cNvPr>
          <p:cNvSpPr>
            <a:spLocks noGrp="1"/>
          </p:cNvSpPr>
          <p:nvPr>
            <p:ph type="sldNum" sz="quarter" idx="12"/>
          </p:nvPr>
        </p:nvSpPr>
        <p:spPr/>
        <p:txBody>
          <a:bodyPr/>
          <a:lstStyle/>
          <a:p>
            <a:fld id="{0DE48825-E3E4-7F48-BA07-51123E983C47}" type="slidenum">
              <a:rPr lang="sv-SE" smtClean="0"/>
              <a:t>‹#›</a:t>
            </a:fld>
            <a:endParaRPr lang="sv-SE"/>
          </a:p>
        </p:txBody>
      </p:sp>
    </p:spTree>
    <p:extLst>
      <p:ext uri="{BB962C8B-B14F-4D97-AF65-F5344CB8AC3E}">
        <p14:creationId xmlns:p14="http://schemas.microsoft.com/office/powerpoint/2010/main" val="2815257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5B9A0C6-C2DD-A841-9BC7-41A85F985DB0}"/>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r>
              <a:rPr lang="en-GB"/>
              <a:t>Click icon to add picture</a:t>
            </a:r>
            <a:endParaRPr lang="sv-SE" dirty="0"/>
          </a:p>
        </p:txBody>
      </p:sp>
      <p:sp>
        <p:nvSpPr>
          <p:cNvPr id="2" name="Title 1">
            <a:extLst>
              <a:ext uri="{FF2B5EF4-FFF2-40B4-BE49-F238E27FC236}">
                <a16:creationId xmlns:a16="http://schemas.microsoft.com/office/drawing/2014/main" id="{B5CD2B99-154B-5247-A522-99F5110D6D99}"/>
              </a:ext>
            </a:extLst>
          </p:cNvPr>
          <p:cNvSpPr>
            <a:spLocks noGrp="1"/>
          </p:cNvSpPr>
          <p:nvPr>
            <p:ph type="title" hasCustomPrompt="1"/>
          </p:nvPr>
        </p:nvSpPr>
        <p:spPr>
          <a:xfrm>
            <a:off x="838199" y="2208489"/>
            <a:ext cx="10515600" cy="1325563"/>
          </a:xfrm>
        </p:spPr>
        <p:txBody>
          <a:bodyPr/>
          <a:lstStyle>
            <a:lvl1pPr>
              <a:defRPr>
                <a:highlight>
                  <a:srgbClr val="26AF87"/>
                </a:highligh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640AD5A9-845B-F04F-B0C6-7A0AE36A7632}"/>
              </a:ext>
            </a:extLst>
          </p:cNvPr>
          <p:cNvSpPr>
            <a:spLocks noGrp="1"/>
          </p:cNvSpPr>
          <p:nvPr>
            <p:ph idx="1"/>
          </p:nvPr>
        </p:nvSpPr>
        <p:spPr>
          <a:xfrm>
            <a:off x="838200" y="3428999"/>
            <a:ext cx="10515600" cy="2747963"/>
          </a:xfrm>
        </p:spPr>
        <p:txBody>
          <a:bodyPr/>
          <a:lstStyle>
            <a:lvl1pPr>
              <a:buClr>
                <a:srgbClr val="26AF87"/>
              </a:buClr>
              <a:buSzPct val="130000"/>
              <a:defRPr/>
            </a:lvl1pPr>
            <a:lvl2pPr>
              <a:buClr>
                <a:srgbClr val="26AF87"/>
              </a:buClr>
              <a:buSzPct val="130000"/>
              <a:defRPr/>
            </a:lvl2pPr>
            <a:lvl3pPr>
              <a:buClr>
                <a:srgbClr val="26AF87"/>
              </a:buClr>
              <a:buSzPct val="130000"/>
              <a:defRPr/>
            </a:lvl3pPr>
            <a:lvl4pPr>
              <a:buClr>
                <a:srgbClr val="26AF87"/>
              </a:buClr>
              <a:buSzPct val="130000"/>
              <a:defRPr/>
            </a:lvl4pPr>
            <a:lvl5pPr>
              <a:buClr>
                <a:srgbClr val="26AF87"/>
              </a:buClr>
              <a:buSzPct val="13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Date Placeholder 3">
            <a:extLst>
              <a:ext uri="{FF2B5EF4-FFF2-40B4-BE49-F238E27FC236}">
                <a16:creationId xmlns:a16="http://schemas.microsoft.com/office/drawing/2014/main" id="{9238563F-8722-ED4F-8D06-09D7EA627134}"/>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5" name="Footer Placeholder 4">
            <a:extLst>
              <a:ext uri="{FF2B5EF4-FFF2-40B4-BE49-F238E27FC236}">
                <a16:creationId xmlns:a16="http://schemas.microsoft.com/office/drawing/2014/main" id="{6E4E3376-E5E6-B844-B1FE-0CFC2E019C5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FAA1B71B-2732-EA49-BBD2-04ECA4418B53}"/>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0" name="Picture 9" descr="A picture containing text, clock, watch&#10;&#10;Description automatically generated">
            <a:extLst>
              <a:ext uri="{FF2B5EF4-FFF2-40B4-BE49-F238E27FC236}">
                <a16:creationId xmlns:a16="http://schemas.microsoft.com/office/drawing/2014/main" id="{D05CC36E-15F5-0B4A-95BE-A6AF82E9D7C3}"/>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20806351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71FD80E-4FCF-8E47-81BD-870F51F1C33B}" type="datetimeFigureOut">
              <a:rPr lang="en-US" smtClean="0"/>
              <a:t>11/24/22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48467-27F9-024E-AF4D-8F3DAF2BC302}" type="slidenum">
              <a:rPr lang="en-US" smtClean="0"/>
              <a:t>‹#›</a:t>
            </a:fld>
            <a:endParaRPr lang="en-US"/>
          </a:p>
        </p:txBody>
      </p:sp>
    </p:spTree>
    <p:extLst>
      <p:ext uri="{BB962C8B-B14F-4D97-AF65-F5344CB8AC3E}">
        <p14:creationId xmlns:p14="http://schemas.microsoft.com/office/powerpoint/2010/main" val="3100314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F33C908F-17C6-3C4D-A35F-A19E1615F5CA}"/>
              </a:ext>
            </a:extLst>
          </p:cNvPr>
          <p:cNvSpPr>
            <a:spLocks noGrp="1"/>
          </p:cNvSpPr>
          <p:nvPr>
            <p:ph type="pic" sz="quarter" idx="13"/>
          </p:nvPr>
        </p:nvSpPr>
        <p:spPr>
          <a:xfrm>
            <a:off x="-121025" y="0"/>
            <a:ext cx="12451977" cy="4335462"/>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endParaRPr lang="sv-SE" dirty="0"/>
          </a:p>
        </p:txBody>
      </p:sp>
      <p:sp>
        <p:nvSpPr>
          <p:cNvPr id="2" name="Title 1">
            <a:extLst>
              <a:ext uri="{FF2B5EF4-FFF2-40B4-BE49-F238E27FC236}">
                <a16:creationId xmlns:a16="http://schemas.microsoft.com/office/drawing/2014/main" id="{A96097A0-A175-774F-A4D3-76200045233F}"/>
              </a:ext>
            </a:extLst>
          </p:cNvPr>
          <p:cNvSpPr>
            <a:spLocks noGrp="1"/>
          </p:cNvSpPr>
          <p:nvPr>
            <p:ph type="ctrTitle" hasCustomPrompt="1"/>
          </p:nvPr>
        </p:nvSpPr>
        <p:spPr>
          <a:xfrm>
            <a:off x="838199" y="3424890"/>
            <a:ext cx="10322859" cy="1031595"/>
          </a:xfrm>
        </p:spPr>
        <p:txBody>
          <a:bodyPr anchor="b">
            <a:noAutofit/>
          </a:bodyPr>
          <a:lstStyle>
            <a:lvl1pPr algn="ctr">
              <a:defRPr sz="4400" b="1" i="0">
                <a:solidFill>
                  <a:schemeClr val="bg1"/>
                </a:solidFill>
                <a:highlight>
                  <a:srgbClr val="0069AE"/>
                </a:highlight>
                <a:latin typeface="Futura" panose="020B0602020204020303" pitchFamily="34" charset="-79"/>
                <a:cs typeface="Futura" panose="020B0602020204020303" pitchFamily="34" charset="-79"/>
              </a:defRPr>
            </a:lvl1pPr>
          </a:lstStyle>
          <a:p>
            <a:r>
              <a:rPr lang="en-GB" dirty="0"/>
              <a:t>CLICK TO EDIT MASTER TITLE STYLE</a:t>
            </a:r>
            <a:endParaRPr lang="sv-SE" dirty="0"/>
          </a:p>
        </p:txBody>
      </p:sp>
      <p:sp>
        <p:nvSpPr>
          <p:cNvPr id="3" name="Subtitle 2">
            <a:extLst>
              <a:ext uri="{FF2B5EF4-FFF2-40B4-BE49-F238E27FC236}">
                <a16:creationId xmlns:a16="http://schemas.microsoft.com/office/drawing/2014/main" id="{DB8A03EC-5A29-E04C-A35E-2654524A013D}"/>
              </a:ext>
            </a:extLst>
          </p:cNvPr>
          <p:cNvSpPr>
            <a:spLocks noGrp="1"/>
          </p:cNvSpPr>
          <p:nvPr>
            <p:ph type="subTitle" idx="1"/>
          </p:nvPr>
        </p:nvSpPr>
        <p:spPr>
          <a:xfrm>
            <a:off x="1524000" y="4700588"/>
            <a:ext cx="9144000" cy="1655762"/>
          </a:xfrm>
        </p:spPr>
        <p:txBody>
          <a:bodyPr/>
          <a:lstStyle>
            <a:lvl1pPr marL="0" indent="0" algn="ctr">
              <a:buNone/>
              <a:defRPr sz="2400" b="1"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sv-SE" dirty="0"/>
          </a:p>
        </p:txBody>
      </p:sp>
      <p:sp>
        <p:nvSpPr>
          <p:cNvPr id="4" name="Date Placeholder 3">
            <a:extLst>
              <a:ext uri="{FF2B5EF4-FFF2-40B4-BE49-F238E27FC236}">
                <a16:creationId xmlns:a16="http://schemas.microsoft.com/office/drawing/2014/main" id="{36E7EC1B-AF72-A64F-A574-300171D8C781}"/>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5" name="Footer Placeholder 4">
            <a:extLst>
              <a:ext uri="{FF2B5EF4-FFF2-40B4-BE49-F238E27FC236}">
                <a16:creationId xmlns:a16="http://schemas.microsoft.com/office/drawing/2014/main" id="{EC78991C-D1AE-1E48-8003-07F670A2772A}"/>
              </a:ext>
            </a:extLst>
          </p:cNvPr>
          <p:cNvSpPr>
            <a:spLocks noGrp="1"/>
          </p:cNvSpPr>
          <p:nvPr>
            <p:ph type="ftr" sz="quarter" idx="11"/>
          </p:nvPr>
        </p:nvSpPr>
        <p:spPr/>
        <p:txBody>
          <a:bodyPr/>
          <a:lstStyle/>
          <a:p>
            <a:endParaRPr lang="sv-SE" dirty="0"/>
          </a:p>
        </p:txBody>
      </p:sp>
      <p:sp>
        <p:nvSpPr>
          <p:cNvPr id="6" name="Slide Number Placeholder 5">
            <a:extLst>
              <a:ext uri="{FF2B5EF4-FFF2-40B4-BE49-F238E27FC236}">
                <a16:creationId xmlns:a16="http://schemas.microsoft.com/office/drawing/2014/main" id="{27D2DBD4-B50B-734B-968B-062157BAB22B}"/>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0" name="Picture 9" descr="A picture containing text, clock, watch&#10;&#10;Description automatically generated">
            <a:extLst>
              <a:ext uri="{FF2B5EF4-FFF2-40B4-BE49-F238E27FC236}">
                <a16:creationId xmlns:a16="http://schemas.microsoft.com/office/drawing/2014/main" id="{661493A6-2947-B648-95F5-B2AE2956453F}"/>
              </a:ext>
            </a:extLst>
          </p:cNvPr>
          <p:cNvPicPr>
            <a:picLocks noChangeAspect="1"/>
          </p:cNvPicPr>
          <p:nvPr userDrawn="1"/>
        </p:nvPicPr>
        <p:blipFill>
          <a:blip r:embed="rId2"/>
          <a:stretch>
            <a:fillRect/>
          </a:stretch>
        </p:blipFill>
        <p:spPr>
          <a:xfrm>
            <a:off x="5348950" y="6235328"/>
            <a:ext cx="1512025" cy="365125"/>
          </a:xfrm>
          <a:prstGeom prst="rect">
            <a:avLst/>
          </a:prstGeom>
        </p:spPr>
      </p:pic>
    </p:spTree>
    <p:extLst>
      <p:ext uri="{BB962C8B-B14F-4D97-AF65-F5344CB8AC3E}">
        <p14:creationId xmlns:p14="http://schemas.microsoft.com/office/powerpoint/2010/main" val="1419870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5B9A0C6-C2DD-A841-9BC7-41A85F985DB0}"/>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endParaRPr lang="sv-SE" dirty="0"/>
          </a:p>
        </p:txBody>
      </p:sp>
      <p:sp>
        <p:nvSpPr>
          <p:cNvPr id="2" name="Title 1">
            <a:extLst>
              <a:ext uri="{FF2B5EF4-FFF2-40B4-BE49-F238E27FC236}">
                <a16:creationId xmlns:a16="http://schemas.microsoft.com/office/drawing/2014/main" id="{B5CD2B99-154B-5247-A522-99F5110D6D99}"/>
              </a:ext>
            </a:extLst>
          </p:cNvPr>
          <p:cNvSpPr>
            <a:spLocks noGrp="1"/>
          </p:cNvSpPr>
          <p:nvPr>
            <p:ph type="title" hasCustomPrompt="1"/>
          </p:nvPr>
        </p:nvSpPr>
        <p:spPr>
          <a:xfrm>
            <a:off x="838199" y="2181595"/>
            <a:ext cx="10515600" cy="1325563"/>
          </a:xfrm>
        </p:spPr>
        <p:txBody>
          <a:body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640AD5A9-845B-F04F-B0C6-7A0AE36A7632}"/>
              </a:ext>
            </a:extLst>
          </p:cNvPr>
          <p:cNvSpPr>
            <a:spLocks noGrp="1"/>
          </p:cNvSpPr>
          <p:nvPr>
            <p:ph idx="1"/>
          </p:nvPr>
        </p:nvSpPr>
        <p:spPr>
          <a:xfrm>
            <a:off x="838200" y="3428999"/>
            <a:ext cx="10515600" cy="2747963"/>
          </a:xfrm>
        </p:spPr>
        <p:txBody>
          <a:bodyPr/>
          <a:lstStyle>
            <a:lvl1pPr>
              <a:buClr>
                <a:srgbClr val="26AF87"/>
              </a:buClr>
              <a:buSzPct val="130000"/>
              <a:defRPr/>
            </a:lvl1pPr>
            <a:lvl2pPr>
              <a:buClr>
                <a:srgbClr val="26AF87"/>
              </a:buClr>
              <a:buSzPct val="130000"/>
              <a:defRPr/>
            </a:lvl2pPr>
            <a:lvl3pPr>
              <a:buClr>
                <a:srgbClr val="26AF87"/>
              </a:buClr>
              <a:buSzPct val="130000"/>
              <a:defRPr/>
            </a:lvl3pPr>
            <a:lvl4pPr>
              <a:buClr>
                <a:srgbClr val="26AF87"/>
              </a:buClr>
              <a:buSzPct val="130000"/>
              <a:defRPr/>
            </a:lvl4pPr>
            <a:lvl5pPr>
              <a:buClr>
                <a:srgbClr val="26AF87"/>
              </a:buClr>
              <a:buSzPct val="13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sv-SE" dirty="0"/>
          </a:p>
        </p:txBody>
      </p:sp>
      <p:sp>
        <p:nvSpPr>
          <p:cNvPr id="4" name="Date Placeholder 3">
            <a:extLst>
              <a:ext uri="{FF2B5EF4-FFF2-40B4-BE49-F238E27FC236}">
                <a16:creationId xmlns:a16="http://schemas.microsoft.com/office/drawing/2014/main" id="{9238563F-8722-ED4F-8D06-09D7EA627134}"/>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5" name="Footer Placeholder 4">
            <a:extLst>
              <a:ext uri="{FF2B5EF4-FFF2-40B4-BE49-F238E27FC236}">
                <a16:creationId xmlns:a16="http://schemas.microsoft.com/office/drawing/2014/main" id="{6E4E3376-E5E6-B844-B1FE-0CFC2E019C5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FAA1B71B-2732-EA49-BBD2-04ECA4418B53}"/>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7" name="Picture 6" descr="A picture containing text, clock, watch&#10;&#10;Description automatically generated">
            <a:extLst>
              <a:ext uri="{FF2B5EF4-FFF2-40B4-BE49-F238E27FC236}">
                <a16:creationId xmlns:a16="http://schemas.microsoft.com/office/drawing/2014/main" id="{379E5E0D-5644-554F-9FA2-2506AC22A3CE}"/>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2083014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5B9A0C6-C2DD-A841-9BC7-41A85F985DB0}"/>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endParaRPr lang="sv-SE" dirty="0"/>
          </a:p>
        </p:txBody>
      </p:sp>
      <p:sp>
        <p:nvSpPr>
          <p:cNvPr id="2" name="Title 1">
            <a:extLst>
              <a:ext uri="{FF2B5EF4-FFF2-40B4-BE49-F238E27FC236}">
                <a16:creationId xmlns:a16="http://schemas.microsoft.com/office/drawing/2014/main" id="{B5CD2B99-154B-5247-A522-99F5110D6D99}"/>
              </a:ext>
            </a:extLst>
          </p:cNvPr>
          <p:cNvSpPr>
            <a:spLocks noGrp="1"/>
          </p:cNvSpPr>
          <p:nvPr>
            <p:ph type="title" hasCustomPrompt="1"/>
          </p:nvPr>
        </p:nvSpPr>
        <p:spPr>
          <a:xfrm>
            <a:off x="838199" y="2221936"/>
            <a:ext cx="10515600" cy="1325563"/>
          </a:xfrm>
        </p:spPr>
        <p:txBody>
          <a:bodyPr/>
          <a:lstStyle>
            <a:lvl1pPr>
              <a:defRPr>
                <a:highlight>
                  <a:srgbClr val="40B4E8"/>
                </a:highligh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640AD5A9-845B-F04F-B0C6-7A0AE36A7632}"/>
              </a:ext>
            </a:extLst>
          </p:cNvPr>
          <p:cNvSpPr>
            <a:spLocks noGrp="1"/>
          </p:cNvSpPr>
          <p:nvPr>
            <p:ph idx="1"/>
          </p:nvPr>
        </p:nvSpPr>
        <p:spPr>
          <a:xfrm>
            <a:off x="838200" y="3428999"/>
            <a:ext cx="10515600" cy="2747963"/>
          </a:xfrm>
        </p:spPr>
        <p:txBody>
          <a:bodyPr/>
          <a:lstStyle>
            <a:lvl1pPr>
              <a:buClr>
                <a:srgbClr val="40B4E8"/>
              </a:buClr>
              <a:buSzPct val="130000"/>
              <a:defRPr/>
            </a:lvl1pPr>
            <a:lvl2pPr>
              <a:buClr>
                <a:srgbClr val="40B4E8"/>
              </a:buClr>
              <a:buSzPct val="130000"/>
              <a:defRPr/>
            </a:lvl2pPr>
            <a:lvl3pPr>
              <a:buClr>
                <a:srgbClr val="40B4E8"/>
              </a:buClr>
              <a:buSzPct val="130000"/>
              <a:defRPr/>
            </a:lvl3pPr>
            <a:lvl4pPr>
              <a:buClr>
                <a:srgbClr val="40B4E8"/>
              </a:buClr>
              <a:buSzPct val="130000"/>
              <a:defRPr/>
            </a:lvl4pPr>
            <a:lvl5pPr>
              <a:buClr>
                <a:srgbClr val="40B4E8"/>
              </a:buClr>
              <a:buSzPct val="13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sv-SE" dirty="0"/>
          </a:p>
        </p:txBody>
      </p:sp>
      <p:sp>
        <p:nvSpPr>
          <p:cNvPr id="4" name="Date Placeholder 3">
            <a:extLst>
              <a:ext uri="{FF2B5EF4-FFF2-40B4-BE49-F238E27FC236}">
                <a16:creationId xmlns:a16="http://schemas.microsoft.com/office/drawing/2014/main" id="{9238563F-8722-ED4F-8D06-09D7EA627134}"/>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5" name="Footer Placeholder 4">
            <a:extLst>
              <a:ext uri="{FF2B5EF4-FFF2-40B4-BE49-F238E27FC236}">
                <a16:creationId xmlns:a16="http://schemas.microsoft.com/office/drawing/2014/main" id="{6E4E3376-E5E6-B844-B1FE-0CFC2E019C5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FAA1B71B-2732-EA49-BBD2-04ECA4418B53}"/>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0" name="Picture 9" descr="A picture containing text, clock, watch&#10;&#10;Description automatically generated">
            <a:extLst>
              <a:ext uri="{FF2B5EF4-FFF2-40B4-BE49-F238E27FC236}">
                <a16:creationId xmlns:a16="http://schemas.microsoft.com/office/drawing/2014/main" id="{569C6E48-06C6-BC48-9E93-FD425CDE7AC2}"/>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14774634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5B9A0C6-C2DD-A841-9BC7-41A85F985DB0}"/>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endParaRPr lang="sv-SE" dirty="0"/>
          </a:p>
        </p:txBody>
      </p:sp>
      <p:sp>
        <p:nvSpPr>
          <p:cNvPr id="2" name="Title 1">
            <a:extLst>
              <a:ext uri="{FF2B5EF4-FFF2-40B4-BE49-F238E27FC236}">
                <a16:creationId xmlns:a16="http://schemas.microsoft.com/office/drawing/2014/main" id="{B5CD2B99-154B-5247-A522-99F5110D6D99}"/>
              </a:ext>
            </a:extLst>
          </p:cNvPr>
          <p:cNvSpPr>
            <a:spLocks noGrp="1"/>
          </p:cNvSpPr>
          <p:nvPr>
            <p:ph type="title" hasCustomPrompt="1"/>
          </p:nvPr>
        </p:nvSpPr>
        <p:spPr>
          <a:xfrm>
            <a:off x="838199" y="2208489"/>
            <a:ext cx="10515600" cy="1325563"/>
          </a:xfrm>
        </p:spPr>
        <p:txBody>
          <a:bodyPr/>
          <a:lstStyle>
            <a:lvl1pPr>
              <a:defRPr>
                <a:highlight>
                  <a:srgbClr val="26AF87"/>
                </a:highligh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640AD5A9-845B-F04F-B0C6-7A0AE36A7632}"/>
              </a:ext>
            </a:extLst>
          </p:cNvPr>
          <p:cNvSpPr>
            <a:spLocks noGrp="1"/>
          </p:cNvSpPr>
          <p:nvPr>
            <p:ph idx="1"/>
          </p:nvPr>
        </p:nvSpPr>
        <p:spPr>
          <a:xfrm>
            <a:off x="838200" y="3428999"/>
            <a:ext cx="10515600" cy="2747963"/>
          </a:xfrm>
        </p:spPr>
        <p:txBody>
          <a:bodyPr/>
          <a:lstStyle>
            <a:lvl1pPr>
              <a:buClr>
                <a:srgbClr val="26AF87"/>
              </a:buClr>
              <a:buSzPct val="130000"/>
              <a:defRPr/>
            </a:lvl1pPr>
            <a:lvl2pPr>
              <a:buClr>
                <a:srgbClr val="26AF87"/>
              </a:buClr>
              <a:buSzPct val="130000"/>
              <a:defRPr/>
            </a:lvl2pPr>
            <a:lvl3pPr>
              <a:buClr>
                <a:srgbClr val="26AF87"/>
              </a:buClr>
              <a:buSzPct val="130000"/>
              <a:defRPr/>
            </a:lvl3pPr>
            <a:lvl4pPr>
              <a:buClr>
                <a:srgbClr val="26AF87"/>
              </a:buClr>
              <a:buSzPct val="130000"/>
              <a:defRPr/>
            </a:lvl4pPr>
            <a:lvl5pPr>
              <a:buClr>
                <a:srgbClr val="26AF87"/>
              </a:buClr>
              <a:buSzPct val="13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sv-SE" dirty="0"/>
          </a:p>
        </p:txBody>
      </p:sp>
      <p:sp>
        <p:nvSpPr>
          <p:cNvPr id="4" name="Date Placeholder 3">
            <a:extLst>
              <a:ext uri="{FF2B5EF4-FFF2-40B4-BE49-F238E27FC236}">
                <a16:creationId xmlns:a16="http://schemas.microsoft.com/office/drawing/2014/main" id="{9238563F-8722-ED4F-8D06-09D7EA627134}"/>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5" name="Footer Placeholder 4">
            <a:extLst>
              <a:ext uri="{FF2B5EF4-FFF2-40B4-BE49-F238E27FC236}">
                <a16:creationId xmlns:a16="http://schemas.microsoft.com/office/drawing/2014/main" id="{6E4E3376-E5E6-B844-B1FE-0CFC2E019C5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FAA1B71B-2732-EA49-BBD2-04ECA4418B53}"/>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0" name="Picture 9" descr="A picture containing text, clock, watch&#10;&#10;Description automatically generated">
            <a:extLst>
              <a:ext uri="{FF2B5EF4-FFF2-40B4-BE49-F238E27FC236}">
                <a16:creationId xmlns:a16="http://schemas.microsoft.com/office/drawing/2014/main" id="{D05CC36E-15F5-0B4A-95BE-A6AF82E9D7C3}"/>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26606820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5B9A0C6-C2DD-A841-9BC7-41A85F985DB0}"/>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endParaRPr lang="sv-SE" dirty="0"/>
          </a:p>
        </p:txBody>
      </p:sp>
      <p:sp>
        <p:nvSpPr>
          <p:cNvPr id="2" name="Title 1">
            <a:extLst>
              <a:ext uri="{FF2B5EF4-FFF2-40B4-BE49-F238E27FC236}">
                <a16:creationId xmlns:a16="http://schemas.microsoft.com/office/drawing/2014/main" id="{B5CD2B99-154B-5247-A522-99F5110D6D99}"/>
              </a:ext>
            </a:extLst>
          </p:cNvPr>
          <p:cNvSpPr>
            <a:spLocks noGrp="1"/>
          </p:cNvSpPr>
          <p:nvPr>
            <p:ph type="title" hasCustomPrompt="1"/>
          </p:nvPr>
        </p:nvSpPr>
        <p:spPr>
          <a:xfrm>
            <a:off x="838199" y="2208489"/>
            <a:ext cx="10515600" cy="1325563"/>
          </a:xfrm>
        </p:spPr>
        <p:txBody>
          <a:bodyPr/>
          <a:lstStyle>
            <a:lvl1pPr>
              <a:defRPr>
                <a:highlight>
                  <a:srgbClr val="DC3F7F"/>
                </a:highligh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640AD5A9-845B-F04F-B0C6-7A0AE36A7632}"/>
              </a:ext>
            </a:extLst>
          </p:cNvPr>
          <p:cNvSpPr>
            <a:spLocks noGrp="1"/>
          </p:cNvSpPr>
          <p:nvPr>
            <p:ph idx="1"/>
          </p:nvPr>
        </p:nvSpPr>
        <p:spPr>
          <a:xfrm>
            <a:off x="838200" y="3428999"/>
            <a:ext cx="10515600" cy="2747963"/>
          </a:xfrm>
        </p:spPr>
        <p:txBody>
          <a:bodyPr/>
          <a:lstStyle>
            <a:lvl1pPr>
              <a:buClr>
                <a:srgbClr val="DC3F7F"/>
              </a:buClr>
              <a:buSzPct val="130000"/>
              <a:defRPr/>
            </a:lvl1pPr>
            <a:lvl2pPr>
              <a:buClr>
                <a:srgbClr val="DC3F7F"/>
              </a:buClr>
              <a:buSzPct val="130000"/>
              <a:defRPr/>
            </a:lvl2pPr>
            <a:lvl3pPr>
              <a:buClr>
                <a:srgbClr val="DC3F7F"/>
              </a:buClr>
              <a:buSzPct val="130000"/>
              <a:defRPr/>
            </a:lvl3pPr>
            <a:lvl4pPr>
              <a:buClr>
                <a:srgbClr val="DC3F7F"/>
              </a:buClr>
              <a:buSzPct val="130000"/>
              <a:defRPr/>
            </a:lvl4pPr>
            <a:lvl5pPr>
              <a:buClr>
                <a:srgbClr val="DC3F7F"/>
              </a:buClr>
              <a:buSzPct val="13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sv-SE" dirty="0"/>
          </a:p>
        </p:txBody>
      </p:sp>
      <p:sp>
        <p:nvSpPr>
          <p:cNvPr id="4" name="Date Placeholder 3">
            <a:extLst>
              <a:ext uri="{FF2B5EF4-FFF2-40B4-BE49-F238E27FC236}">
                <a16:creationId xmlns:a16="http://schemas.microsoft.com/office/drawing/2014/main" id="{9238563F-8722-ED4F-8D06-09D7EA627134}"/>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5" name="Footer Placeholder 4">
            <a:extLst>
              <a:ext uri="{FF2B5EF4-FFF2-40B4-BE49-F238E27FC236}">
                <a16:creationId xmlns:a16="http://schemas.microsoft.com/office/drawing/2014/main" id="{6E4E3376-E5E6-B844-B1FE-0CFC2E019C5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FAA1B71B-2732-EA49-BBD2-04ECA4418B53}"/>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0" name="Picture 9" descr="A picture containing text, clock, watch&#10;&#10;Description automatically generated">
            <a:extLst>
              <a:ext uri="{FF2B5EF4-FFF2-40B4-BE49-F238E27FC236}">
                <a16:creationId xmlns:a16="http://schemas.microsoft.com/office/drawing/2014/main" id="{BD133241-A904-7646-9653-37420F58BF90}"/>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22961955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5B9A0C6-C2DD-A841-9BC7-41A85F985DB0}"/>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endParaRPr lang="sv-SE" dirty="0"/>
          </a:p>
        </p:txBody>
      </p:sp>
      <p:sp>
        <p:nvSpPr>
          <p:cNvPr id="2" name="Title 1">
            <a:extLst>
              <a:ext uri="{FF2B5EF4-FFF2-40B4-BE49-F238E27FC236}">
                <a16:creationId xmlns:a16="http://schemas.microsoft.com/office/drawing/2014/main" id="{B5CD2B99-154B-5247-A522-99F5110D6D99}"/>
              </a:ext>
            </a:extLst>
          </p:cNvPr>
          <p:cNvSpPr>
            <a:spLocks noGrp="1"/>
          </p:cNvSpPr>
          <p:nvPr>
            <p:ph type="title" hasCustomPrompt="1"/>
          </p:nvPr>
        </p:nvSpPr>
        <p:spPr>
          <a:xfrm>
            <a:off x="838199" y="2235383"/>
            <a:ext cx="10515600" cy="1325563"/>
          </a:xfrm>
        </p:spPr>
        <p:txBody>
          <a:bodyPr/>
          <a:lstStyle>
            <a:lvl1pPr>
              <a:defRPr>
                <a:highlight>
                  <a:srgbClr val="FFC31F"/>
                </a:highligh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640AD5A9-845B-F04F-B0C6-7A0AE36A7632}"/>
              </a:ext>
            </a:extLst>
          </p:cNvPr>
          <p:cNvSpPr>
            <a:spLocks noGrp="1"/>
          </p:cNvSpPr>
          <p:nvPr>
            <p:ph idx="1"/>
          </p:nvPr>
        </p:nvSpPr>
        <p:spPr>
          <a:xfrm>
            <a:off x="838200" y="3428999"/>
            <a:ext cx="10515600" cy="2747963"/>
          </a:xfrm>
        </p:spPr>
        <p:txBody>
          <a:bodyPr/>
          <a:lstStyle>
            <a:lvl1pPr>
              <a:buClr>
                <a:srgbClr val="FFC31F"/>
              </a:buClr>
              <a:buSzPct val="130000"/>
              <a:defRPr/>
            </a:lvl1pPr>
            <a:lvl2pPr>
              <a:buClr>
                <a:srgbClr val="FFC31F"/>
              </a:buClr>
              <a:buSzPct val="130000"/>
              <a:defRPr/>
            </a:lvl2pPr>
            <a:lvl3pPr>
              <a:buClr>
                <a:srgbClr val="FFC31F"/>
              </a:buClr>
              <a:buSzPct val="130000"/>
              <a:defRPr/>
            </a:lvl3pPr>
            <a:lvl4pPr>
              <a:buClr>
                <a:srgbClr val="FFC31F"/>
              </a:buClr>
              <a:buSzPct val="130000"/>
              <a:defRPr/>
            </a:lvl4pPr>
            <a:lvl5pPr>
              <a:buClr>
                <a:srgbClr val="FFC31F"/>
              </a:buClr>
              <a:buSzPct val="13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sv-SE" dirty="0"/>
          </a:p>
        </p:txBody>
      </p:sp>
      <p:sp>
        <p:nvSpPr>
          <p:cNvPr id="4" name="Date Placeholder 3">
            <a:extLst>
              <a:ext uri="{FF2B5EF4-FFF2-40B4-BE49-F238E27FC236}">
                <a16:creationId xmlns:a16="http://schemas.microsoft.com/office/drawing/2014/main" id="{9238563F-8722-ED4F-8D06-09D7EA627134}"/>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5" name="Footer Placeholder 4">
            <a:extLst>
              <a:ext uri="{FF2B5EF4-FFF2-40B4-BE49-F238E27FC236}">
                <a16:creationId xmlns:a16="http://schemas.microsoft.com/office/drawing/2014/main" id="{6E4E3376-E5E6-B844-B1FE-0CFC2E019C5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FAA1B71B-2732-EA49-BBD2-04ECA4418B53}"/>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0" name="Picture 9" descr="A picture containing text, clock, watch&#10;&#10;Description automatically generated">
            <a:extLst>
              <a:ext uri="{FF2B5EF4-FFF2-40B4-BE49-F238E27FC236}">
                <a16:creationId xmlns:a16="http://schemas.microsoft.com/office/drawing/2014/main" id="{43432DFC-35FA-D042-BC13-9505486F3C69}"/>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1283738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EC9F-0242-6D42-A8CC-8FAD9343CC00}"/>
              </a:ext>
            </a:extLst>
          </p:cNvPr>
          <p:cNvSpPr>
            <a:spLocks noGrp="1"/>
          </p:cNvSpPr>
          <p:nvPr>
            <p:ph type="title" hasCustomPrompt="1"/>
          </p:nvPr>
        </p:nvSpPr>
        <p:spPr>
          <a:xfrm>
            <a:off x="831850" y="2221612"/>
            <a:ext cx="10515600" cy="1388969"/>
          </a:xfrm>
        </p:spPr>
        <p:txBody>
          <a:bodyPr anchor="b">
            <a:normAutofit/>
          </a:bodyPr>
          <a:lstStyle>
            <a:lvl1pPr algn="ctr">
              <a:defRPr sz="4400"/>
            </a:lvl1pPr>
          </a:lstStyle>
          <a:p>
            <a:r>
              <a:rPr lang="en-GB" dirty="0"/>
              <a:t>CLICK TO EDIT</a:t>
            </a:r>
            <a:endParaRPr lang="sv-SE" dirty="0"/>
          </a:p>
        </p:txBody>
      </p:sp>
      <p:sp>
        <p:nvSpPr>
          <p:cNvPr id="3" name="Text Placeholder 2">
            <a:extLst>
              <a:ext uri="{FF2B5EF4-FFF2-40B4-BE49-F238E27FC236}">
                <a16:creationId xmlns:a16="http://schemas.microsoft.com/office/drawing/2014/main" id="{AB965184-7E1B-8441-AC64-B92F1EFB2A7E}"/>
              </a:ext>
            </a:extLst>
          </p:cNvPr>
          <p:cNvSpPr>
            <a:spLocks noGrp="1"/>
          </p:cNvSpPr>
          <p:nvPr>
            <p:ph type="body" idx="1"/>
          </p:nvPr>
        </p:nvSpPr>
        <p:spPr>
          <a:xfrm>
            <a:off x="831850" y="3966883"/>
            <a:ext cx="10515600" cy="212276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A3A8598D-4135-8F43-93C8-1A5F94491147}"/>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5" name="Footer Placeholder 4">
            <a:extLst>
              <a:ext uri="{FF2B5EF4-FFF2-40B4-BE49-F238E27FC236}">
                <a16:creationId xmlns:a16="http://schemas.microsoft.com/office/drawing/2014/main" id="{224888A9-EC0D-0246-8054-CF357037A364}"/>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B949C00-9FD7-7F41-B047-6576631CB3AA}"/>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8" name="Picture Placeholder 7">
            <a:extLst>
              <a:ext uri="{FF2B5EF4-FFF2-40B4-BE49-F238E27FC236}">
                <a16:creationId xmlns:a16="http://schemas.microsoft.com/office/drawing/2014/main" id="{E040544C-4B99-4A42-869D-E75EC6EA1C48}"/>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00FB96AF-EC6E-9040-94DD-2C5720F45325}"/>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23534492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EC9F-0242-6D42-A8CC-8FAD9343CC00}"/>
              </a:ext>
            </a:extLst>
          </p:cNvPr>
          <p:cNvSpPr>
            <a:spLocks noGrp="1"/>
          </p:cNvSpPr>
          <p:nvPr>
            <p:ph type="title" hasCustomPrompt="1"/>
          </p:nvPr>
        </p:nvSpPr>
        <p:spPr>
          <a:xfrm>
            <a:off x="831850" y="2221612"/>
            <a:ext cx="10515600" cy="1388969"/>
          </a:xfrm>
        </p:spPr>
        <p:txBody>
          <a:bodyPr anchor="b">
            <a:normAutofit/>
          </a:bodyPr>
          <a:lstStyle>
            <a:lvl1pPr algn="ctr">
              <a:defRPr sz="4400">
                <a:highlight>
                  <a:srgbClr val="40B4E8"/>
                </a:highlight>
              </a:defRPr>
            </a:lvl1pPr>
          </a:lstStyle>
          <a:p>
            <a:r>
              <a:rPr lang="en-GB" dirty="0"/>
              <a:t>CLICK TO EDIT</a:t>
            </a:r>
            <a:endParaRPr lang="sv-SE" dirty="0"/>
          </a:p>
        </p:txBody>
      </p:sp>
      <p:sp>
        <p:nvSpPr>
          <p:cNvPr id="3" name="Text Placeholder 2">
            <a:extLst>
              <a:ext uri="{FF2B5EF4-FFF2-40B4-BE49-F238E27FC236}">
                <a16:creationId xmlns:a16="http://schemas.microsoft.com/office/drawing/2014/main" id="{AB965184-7E1B-8441-AC64-B92F1EFB2A7E}"/>
              </a:ext>
            </a:extLst>
          </p:cNvPr>
          <p:cNvSpPr>
            <a:spLocks noGrp="1"/>
          </p:cNvSpPr>
          <p:nvPr>
            <p:ph type="body" idx="1"/>
          </p:nvPr>
        </p:nvSpPr>
        <p:spPr>
          <a:xfrm>
            <a:off x="831850" y="3966883"/>
            <a:ext cx="10515600" cy="212276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A3A8598D-4135-8F43-93C8-1A5F94491147}"/>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5" name="Footer Placeholder 4">
            <a:extLst>
              <a:ext uri="{FF2B5EF4-FFF2-40B4-BE49-F238E27FC236}">
                <a16:creationId xmlns:a16="http://schemas.microsoft.com/office/drawing/2014/main" id="{224888A9-EC0D-0246-8054-CF357037A364}"/>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B949C00-9FD7-7F41-B047-6576631CB3AA}"/>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8" name="Picture Placeholder 7">
            <a:extLst>
              <a:ext uri="{FF2B5EF4-FFF2-40B4-BE49-F238E27FC236}">
                <a16:creationId xmlns:a16="http://schemas.microsoft.com/office/drawing/2014/main" id="{E040544C-4B99-4A42-869D-E75EC6EA1C48}"/>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1B03461E-AA9D-E14E-93D6-4F742C37BF9E}"/>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37846265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EC9F-0242-6D42-A8CC-8FAD9343CC00}"/>
              </a:ext>
            </a:extLst>
          </p:cNvPr>
          <p:cNvSpPr>
            <a:spLocks noGrp="1"/>
          </p:cNvSpPr>
          <p:nvPr>
            <p:ph type="title" hasCustomPrompt="1"/>
          </p:nvPr>
        </p:nvSpPr>
        <p:spPr>
          <a:xfrm>
            <a:off x="831850" y="2221612"/>
            <a:ext cx="10515600" cy="1388969"/>
          </a:xfrm>
        </p:spPr>
        <p:txBody>
          <a:bodyPr anchor="b">
            <a:normAutofit/>
          </a:bodyPr>
          <a:lstStyle>
            <a:lvl1pPr algn="ctr">
              <a:defRPr sz="4400">
                <a:highlight>
                  <a:srgbClr val="26AF87"/>
                </a:highlight>
              </a:defRPr>
            </a:lvl1pPr>
          </a:lstStyle>
          <a:p>
            <a:r>
              <a:rPr lang="en-GB" dirty="0"/>
              <a:t>CLICK TO EDIT</a:t>
            </a:r>
            <a:endParaRPr lang="sv-SE" dirty="0"/>
          </a:p>
        </p:txBody>
      </p:sp>
      <p:sp>
        <p:nvSpPr>
          <p:cNvPr id="3" name="Text Placeholder 2">
            <a:extLst>
              <a:ext uri="{FF2B5EF4-FFF2-40B4-BE49-F238E27FC236}">
                <a16:creationId xmlns:a16="http://schemas.microsoft.com/office/drawing/2014/main" id="{AB965184-7E1B-8441-AC64-B92F1EFB2A7E}"/>
              </a:ext>
            </a:extLst>
          </p:cNvPr>
          <p:cNvSpPr>
            <a:spLocks noGrp="1"/>
          </p:cNvSpPr>
          <p:nvPr>
            <p:ph type="body" idx="1"/>
          </p:nvPr>
        </p:nvSpPr>
        <p:spPr>
          <a:xfrm>
            <a:off x="831850" y="3966883"/>
            <a:ext cx="10515600" cy="212276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A3A8598D-4135-8F43-93C8-1A5F94491147}"/>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5" name="Footer Placeholder 4">
            <a:extLst>
              <a:ext uri="{FF2B5EF4-FFF2-40B4-BE49-F238E27FC236}">
                <a16:creationId xmlns:a16="http://schemas.microsoft.com/office/drawing/2014/main" id="{224888A9-EC0D-0246-8054-CF357037A364}"/>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B949C00-9FD7-7F41-B047-6576631CB3AA}"/>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8" name="Picture Placeholder 7">
            <a:extLst>
              <a:ext uri="{FF2B5EF4-FFF2-40B4-BE49-F238E27FC236}">
                <a16:creationId xmlns:a16="http://schemas.microsoft.com/office/drawing/2014/main" id="{E040544C-4B99-4A42-869D-E75EC6EA1C48}"/>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C3609635-A8B3-964A-A88A-9266BD954022}"/>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1172316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5B9A0C6-C2DD-A841-9BC7-41A85F985DB0}"/>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r>
              <a:rPr lang="en-GB"/>
              <a:t>Click icon to add picture</a:t>
            </a:r>
            <a:endParaRPr lang="sv-SE" dirty="0"/>
          </a:p>
        </p:txBody>
      </p:sp>
      <p:sp>
        <p:nvSpPr>
          <p:cNvPr id="2" name="Title 1">
            <a:extLst>
              <a:ext uri="{FF2B5EF4-FFF2-40B4-BE49-F238E27FC236}">
                <a16:creationId xmlns:a16="http://schemas.microsoft.com/office/drawing/2014/main" id="{B5CD2B99-154B-5247-A522-99F5110D6D99}"/>
              </a:ext>
            </a:extLst>
          </p:cNvPr>
          <p:cNvSpPr>
            <a:spLocks noGrp="1"/>
          </p:cNvSpPr>
          <p:nvPr>
            <p:ph type="title" hasCustomPrompt="1"/>
          </p:nvPr>
        </p:nvSpPr>
        <p:spPr>
          <a:xfrm>
            <a:off x="838199" y="2208489"/>
            <a:ext cx="10515600" cy="1325563"/>
          </a:xfrm>
        </p:spPr>
        <p:txBody>
          <a:bodyPr/>
          <a:lstStyle>
            <a:lvl1pPr>
              <a:defRPr>
                <a:highlight>
                  <a:srgbClr val="DC3F7F"/>
                </a:highligh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640AD5A9-845B-F04F-B0C6-7A0AE36A7632}"/>
              </a:ext>
            </a:extLst>
          </p:cNvPr>
          <p:cNvSpPr>
            <a:spLocks noGrp="1"/>
          </p:cNvSpPr>
          <p:nvPr>
            <p:ph idx="1"/>
          </p:nvPr>
        </p:nvSpPr>
        <p:spPr>
          <a:xfrm>
            <a:off x="838200" y="3428999"/>
            <a:ext cx="10515600" cy="2747963"/>
          </a:xfrm>
        </p:spPr>
        <p:txBody>
          <a:bodyPr/>
          <a:lstStyle>
            <a:lvl1pPr>
              <a:buClr>
                <a:srgbClr val="DC3F7F"/>
              </a:buClr>
              <a:buSzPct val="130000"/>
              <a:defRPr/>
            </a:lvl1pPr>
            <a:lvl2pPr>
              <a:buClr>
                <a:srgbClr val="DC3F7F"/>
              </a:buClr>
              <a:buSzPct val="130000"/>
              <a:defRPr/>
            </a:lvl2pPr>
            <a:lvl3pPr>
              <a:buClr>
                <a:srgbClr val="DC3F7F"/>
              </a:buClr>
              <a:buSzPct val="130000"/>
              <a:defRPr/>
            </a:lvl3pPr>
            <a:lvl4pPr>
              <a:buClr>
                <a:srgbClr val="DC3F7F"/>
              </a:buClr>
              <a:buSzPct val="130000"/>
              <a:defRPr/>
            </a:lvl4pPr>
            <a:lvl5pPr>
              <a:buClr>
                <a:srgbClr val="DC3F7F"/>
              </a:buClr>
              <a:buSzPct val="13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Date Placeholder 3">
            <a:extLst>
              <a:ext uri="{FF2B5EF4-FFF2-40B4-BE49-F238E27FC236}">
                <a16:creationId xmlns:a16="http://schemas.microsoft.com/office/drawing/2014/main" id="{9238563F-8722-ED4F-8D06-09D7EA627134}"/>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5" name="Footer Placeholder 4">
            <a:extLst>
              <a:ext uri="{FF2B5EF4-FFF2-40B4-BE49-F238E27FC236}">
                <a16:creationId xmlns:a16="http://schemas.microsoft.com/office/drawing/2014/main" id="{6E4E3376-E5E6-B844-B1FE-0CFC2E019C5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FAA1B71B-2732-EA49-BBD2-04ECA4418B53}"/>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0" name="Picture 9" descr="A picture containing text, clock, watch&#10;&#10;Description automatically generated">
            <a:extLst>
              <a:ext uri="{FF2B5EF4-FFF2-40B4-BE49-F238E27FC236}">
                <a16:creationId xmlns:a16="http://schemas.microsoft.com/office/drawing/2014/main" id="{BD133241-A904-7646-9653-37420F58BF90}"/>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1388946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EC9F-0242-6D42-A8CC-8FAD9343CC00}"/>
              </a:ext>
            </a:extLst>
          </p:cNvPr>
          <p:cNvSpPr>
            <a:spLocks noGrp="1"/>
          </p:cNvSpPr>
          <p:nvPr>
            <p:ph type="title" hasCustomPrompt="1"/>
          </p:nvPr>
        </p:nvSpPr>
        <p:spPr>
          <a:xfrm>
            <a:off x="831850" y="2221612"/>
            <a:ext cx="10515600" cy="1388969"/>
          </a:xfrm>
        </p:spPr>
        <p:txBody>
          <a:bodyPr anchor="b">
            <a:normAutofit/>
          </a:bodyPr>
          <a:lstStyle>
            <a:lvl1pPr algn="ctr">
              <a:defRPr sz="4400">
                <a:highlight>
                  <a:srgbClr val="DC3F7F"/>
                </a:highlight>
              </a:defRPr>
            </a:lvl1pPr>
          </a:lstStyle>
          <a:p>
            <a:r>
              <a:rPr lang="en-GB" dirty="0"/>
              <a:t>CLICK TO EDIT</a:t>
            </a:r>
            <a:endParaRPr lang="sv-SE" dirty="0"/>
          </a:p>
        </p:txBody>
      </p:sp>
      <p:sp>
        <p:nvSpPr>
          <p:cNvPr id="3" name="Text Placeholder 2">
            <a:extLst>
              <a:ext uri="{FF2B5EF4-FFF2-40B4-BE49-F238E27FC236}">
                <a16:creationId xmlns:a16="http://schemas.microsoft.com/office/drawing/2014/main" id="{AB965184-7E1B-8441-AC64-B92F1EFB2A7E}"/>
              </a:ext>
            </a:extLst>
          </p:cNvPr>
          <p:cNvSpPr>
            <a:spLocks noGrp="1"/>
          </p:cNvSpPr>
          <p:nvPr>
            <p:ph type="body" idx="1"/>
          </p:nvPr>
        </p:nvSpPr>
        <p:spPr>
          <a:xfrm>
            <a:off x="831850" y="3966883"/>
            <a:ext cx="10515600" cy="212276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A3A8598D-4135-8F43-93C8-1A5F94491147}"/>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5" name="Footer Placeholder 4">
            <a:extLst>
              <a:ext uri="{FF2B5EF4-FFF2-40B4-BE49-F238E27FC236}">
                <a16:creationId xmlns:a16="http://schemas.microsoft.com/office/drawing/2014/main" id="{224888A9-EC0D-0246-8054-CF357037A364}"/>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B949C00-9FD7-7F41-B047-6576631CB3AA}"/>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8" name="Picture Placeholder 7">
            <a:extLst>
              <a:ext uri="{FF2B5EF4-FFF2-40B4-BE49-F238E27FC236}">
                <a16:creationId xmlns:a16="http://schemas.microsoft.com/office/drawing/2014/main" id="{E040544C-4B99-4A42-869D-E75EC6EA1C48}"/>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575ADA8D-041E-A44F-BD85-95C4741EAA76}"/>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28389846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EC9F-0242-6D42-A8CC-8FAD9343CC00}"/>
              </a:ext>
            </a:extLst>
          </p:cNvPr>
          <p:cNvSpPr>
            <a:spLocks noGrp="1"/>
          </p:cNvSpPr>
          <p:nvPr>
            <p:ph type="title" hasCustomPrompt="1"/>
          </p:nvPr>
        </p:nvSpPr>
        <p:spPr>
          <a:xfrm>
            <a:off x="831850" y="2221612"/>
            <a:ext cx="10515600" cy="1388969"/>
          </a:xfrm>
        </p:spPr>
        <p:txBody>
          <a:bodyPr anchor="b">
            <a:normAutofit/>
          </a:bodyPr>
          <a:lstStyle>
            <a:lvl1pPr algn="ctr">
              <a:defRPr sz="4400">
                <a:highlight>
                  <a:srgbClr val="FFC31F"/>
                </a:highlight>
              </a:defRPr>
            </a:lvl1pPr>
          </a:lstStyle>
          <a:p>
            <a:r>
              <a:rPr lang="en-GB" dirty="0"/>
              <a:t>CLICK TO EDIT</a:t>
            </a:r>
            <a:endParaRPr lang="sv-SE" dirty="0"/>
          </a:p>
        </p:txBody>
      </p:sp>
      <p:sp>
        <p:nvSpPr>
          <p:cNvPr id="3" name="Text Placeholder 2">
            <a:extLst>
              <a:ext uri="{FF2B5EF4-FFF2-40B4-BE49-F238E27FC236}">
                <a16:creationId xmlns:a16="http://schemas.microsoft.com/office/drawing/2014/main" id="{AB965184-7E1B-8441-AC64-B92F1EFB2A7E}"/>
              </a:ext>
            </a:extLst>
          </p:cNvPr>
          <p:cNvSpPr>
            <a:spLocks noGrp="1"/>
          </p:cNvSpPr>
          <p:nvPr>
            <p:ph type="body" idx="1"/>
          </p:nvPr>
        </p:nvSpPr>
        <p:spPr>
          <a:xfrm>
            <a:off x="831850" y="3966883"/>
            <a:ext cx="10515600" cy="212276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A3A8598D-4135-8F43-93C8-1A5F94491147}"/>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5" name="Footer Placeholder 4">
            <a:extLst>
              <a:ext uri="{FF2B5EF4-FFF2-40B4-BE49-F238E27FC236}">
                <a16:creationId xmlns:a16="http://schemas.microsoft.com/office/drawing/2014/main" id="{224888A9-EC0D-0246-8054-CF357037A364}"/>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B949C00-9FD7-7F41-B047-6576631CB3AA}"/>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8" name="Picture Placeholder 7">
            <a:extLst>
              <a:ext uri="{FF2B5EF4-FFF2-40B4-BE49-F238E27FC236}">
                <a16:creationId xmlns:a16="http://schemas.microsoft.com/office/drawing/2014/main" id="{E040544C-4B99-4A42-869D-E75EC6EA1C48}"/>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7B952EDE-7460-8E4E-9396-1E56D3E47EDD}"/>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41739632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377B-65A6-5B4B-AAF0-20C262123599}"/>
              </a:ext>
            </a:extLst>
          </p:cNvPr>
          <p:cNvSpPr>
            <a:spLocks noGrp="1"/>
          </p:cNvSpPr>
          <p:nvPr>
            <p:ph type="title" hasCustomPrompt="1"/>
          </p:nvPr>
        </p:nvSpPr>
        <p:spPr/>
        <p:txBody>
          <a:body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0074EAE7-3DB5-8443-A55B-0A31BCF50A2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A3C85E53-4BE5-3849-9852-DD27A97A15BD}"/>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6" name="Footer Placeholder 5">
            <a:extLst>
              <a:ext uri="{FF2B5EF4-FFF2-40B4-BE49-F238E27FC236}">
                <a16:creationId xmlns:a16="http://schemas.microsoft.com/office/drawing/2014/main" id="{9AD13A07-A0D8-B041-896C-5DEBE2B7ECEB}"/>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960C3C49-7936-8341-B7F8-75528C053AA1}"/>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15" name="Picture Placeholder 14">
            <a:extLst>
              <a:ext uri="{FF2B5EF4-FFF2-40B4-BE49-F238E27FC236}">
                <a16:creationId xmlns:a16="http://schemas.microsoft.com/office/drawing/2014/main" id="{F02E4D34-C0B8-1E4D-ABA0-65E2027D9F2F}"/>
              </a:ext>
            </a:extLst>
          </p:cNvPr>
          <p:cNvSpPr>
            <a:spLocks noGrp="1"/>
          </p:cNvSpPr>
          <p:nvPr>
            <p:ph type="pic" sz="quarter" idx="14"/>
          </p:nvPr>
        </p:nvSpPr>
        <p:spPr>
          <a:xfrm>
            <a:off x="6306672" y="-319699"/>
            <a:ext cx="6266328" cy="7298723"/>
          </a:xfrm>
          <a:custGeom>
            <a:avLst/>
            <a:gdLst>
              <a:gd name="connsiteX0" fmla="*/ 1327512 w 5366112"/>
              <a:gd name="connsiteY0" fmla="*/ 0 h 6858000"/>
              <a:gd name="connsiteX1" fmla="*/ 1457144 w 5366112"/>
              <a:gd name="connsiteY1" fmla="*/ 0 h 6858000"/>
              <a:gd name="connsiteX2" fmla="*/ 5366112 w 5366112"/>
              <a:gd name="connsiteY2" fmla="*/ 0 h 6858000"/>
              <a:gd name="connsiteX3" fmla="*/ 5366112 w 5366112"/>
              <a:gd name="connsiteY3" fmla="*/ 6858000 h 6858000"/>
              <a:gd name="connsiteX4" fmla="*/ 1457144 w 5366112"/>
              <a:gd name="connsiteY4" fmla="*/ 6858000 h 6858000"/>
              <a:gd name="connsiteX5" fmla="*/ 1327512 w 5366112"/>
              <a:gd name="connsiteY5" fmla="*/ 6858000 h 6858000"/>
              <a:gd name="connsiteX6" fmla="*/ 1327512 w 5366112"/>
              <a:gd name="connsiteY6" fmla="*/ 6842596 h 6858000"/>
              <a:gd name="connsiteX7" fmla="*/ 1308160 w 5366112"/>
              <a:gd name="connsiteY7" fmla="*/ 6840297 h 6858000"/>
              <a:gd name="connsiteX8" fmla="*/ 0 w 5366112"/>
              <a:gd name="connsiteY8" fmla="*/ 3429000 h 6858000"/>
              <a:gd name="connsiteX9" fmla="*/ 1308160 w 5366112"/>
              <a:gd name="connsiteY9" fmla="*/ 17704 h 6858000"/>
              <a:gd name="connsiteX10" fmla="*/ 1327512 w 5366112"/>
              <a:gd name="connsiteY10" fmla="*/ 15404 h 6858000"/>
              <a:gd name="connsiteX0" fmla="*/ 1649726 w 5688326"/>
              <a:gd name="connsiteY0" fmla="*/ 0 h 6858000"/>
              <a:gd name="connsiteX1" fmla="*/ 1779358 w 5688326"/>
              <a:gd name="connsiteY1" fmla="*/ 0 h 6858000"/>
              <a:gd name="connsiteX2" fmla="*/ 5688326 w 5688326"/>
              <a:gd name="connsiteY2" fmla="*/ 0 h 6858000"/>
              <a:gd name="connsiteX3" fmla="*/ 5688326 w 5688326"/>
              <a:gd name="connsiteY3" fmla="*/ 6858000 h 6858000"/>
              <a:gd name="connsiteX4" fmla="*/ 1779358 w 5688326"/>
              <a:gd name="connsiteY4" fmla="*/ 6858000 h 6858000"/>
              <a:gd name="connsiteX5" fmla="*/ 1649726 w 5688326"/>
              <a:gd name="connsiteY5" fmla="*/ 6858000 h 6858000"/>
              <a:gd name="connsiteX6" fmla="*/ 1649726 w 5688326"/>
              <a:gd name="connsiteY6" fmla="*/ 6842596 h 6858000"/>
              <a:gd name="connsiteX7" fmla="*/ 1630374 w 5688326"/>
              <a:gd name="connsiteY7" fmla="*/ 6840297 h 6858000"/>
              <a:gd name="connsiteX8" fmla="*/ 0 w 5688326"/>
              <a:gd name="connsiteY8" fmla="*/ 3441635 h 6858000"/>
              <a:gd name="connsiteX9" fmla="*/ 1630374 w 5688326"/>
              <a:gd name="connsiteY9" fmla="*/ 17704 h 6858000"/>
              <a:gd name="connsiteX10" fmla="*/ 1649726 w 5688326"/>
              <a:gd name="connsiteY10" fmla="*/ 15404 h 6858000"/>
              <a:gd name="connsiteX11" fmla="*/ 1649726 w 5688326"/>
              <a:gd name="connsiteY11" fmla="*/ 0 h 6858000"/>
              <a:gd name="connsiteX0" fmla="*/ 1736476 w 5775076"/>
              <a:gd name="connsiteY0" fmla="*/ 0 h 6858000"/>
              <a:gd name="connsiteX1" fmla="*/ 1866108 w 5775076"/>
              <a:gd name="connsiteY1" fmla="*/ 0 h 6858000"/>
              <a:gd name="connsiteX2" fmla="*/ 5775076 w 5775076"/>
              <a:gd name="connsiteY2" fmla="*/ 0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 name="connsiteX0" fmla="*/ 1736476 w 5775076"/>
              <a:gd name="connsiteY0" fmla="*/ 0 h 6858000"/>
              <a:gd name="connsiteX1" fmla="*/ 1866108 w 5775076"/>
              <a:gd name="connsiteY1" fmla="*/ 0 h 6858000"/>
              <a:gd name="connsiteX2" fmla="*/ 5775076 w 5775076"/>
              <a:gd name="connsiteY2" fmla="*/ 12636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5076" h="6858000">
                <a:moveTo>
                  <a:pt x="1736476" y="0"/>
                </a:moveTo>
                <a:lnTo>
                  <a:pt x="1866108" y="0"/>
                </a:lnTo>
                <a:lnTo>
                  <a:pt x="5775076" y="12636"/>
                </a:lnTo>
                <a:lnTo>
                  <a:pt x="5775076" y="6858000"/>
                </a:lnTo>
                <a:lnTo>
                  <a:pt x="1866108" y="6858000"/>
                </a:lnTo>
                <a:lnTo>
                  <a:pt x="1736476" y="6858000"/>
                </a:lnTo>
                <a:lnTo>
                  <a:pt x="1736476" y="6842596"/>
                </a:lnTo>
                <a:lnTo>
                  <a:pt x="1717124" y="6840297"/>
                </a:lnTo>
                <a:cubicBezTo>
                  <a:pt x="982350" y="6664698"/>
                  <a:pt x="0" y="5229694"/>
                  <a:pt x="0" y="3454271"/>
                </a:cubicBezTo>
                <a:cubicBezTo>
                  <a:pt x="0" y="1678849"/>
                  <a:pt x="982350" y="193303"/>
                  <a:pt x="1717124" y="17704"/>
                </a:cubicBezTo>
                <a:lnTo>
                  <a:pt x="1736476" y="15404"/>
                </a:lnTo>
                <a:lnTo>
                  <a:pt x="1736476" y="0"/>
                </a:lnTo>
                <a:close/>
              </a:path>
            </a:pathLst>
          </a:custGeom>
        </p:spPr>
        <p:txBody>
          <a:bodyPr wrap="square">
            <a:noAutofit/>
          </a:bodyPr>
          <a:lstStyle>
            <a:lvl1pPr marL="0" indent="0">
              <a:buNone/>
              <a:defRPr/>
            </a:lvl1pPr>
          </a:lstStyle>
          <a:p>
            <a:endParaRPr lang="sv-SE" dirty="0"/>
          </a:p>
        </p:txBody>
      </p:sp>
      <p:pic>
        <p:nvPicPr>
          <p:cNvPr id="9" name="Picture 8" descr="A picture containing text, clock, watch&#10;&#10;Description automatically generated">
            <a:extLst>
              <a:ext uri="{FF2B5EF4-FFF2-40B4-BE49-F238E27FC236}">
                <a16:creationId xmlns:a16="http://schemas.microsoft.com/office/drawing/2014/main" id="{4D4DAC44-BFD2-2F4A-8E1A-3EAC174FC447}"/>
              </a:ext>
            </a:extLst>
          </p:cNvPr>
          <p:cNvPicPr>
            <a:picLocks noChangeAspect="1"/>
          </p:cNvPicPr>
          <p:nvPr userDrawn="1"/>
        </p:nvPicPr>
        <p:blipFill>
          <a:blip r:embed="rId2"/>
          <a:stretch>
            <a:fillRect/>
          </a:stretch>
        </p:blipFill>
        <p:spPr>
          <a:xfrm>
            <a:off x="2905589" y="6366481"/>
            <a:ext cx="1046822" cy="252787"/>
          </a:xfrm>
          <a:prstGeom prst="rect">
            <a:avLst/>
          </a:prstGeom>
        </p:spPr>
      </p:pic>
    </p:spTree>
    <p:extLst>
      <p:ext uri="{BB962C8B-B14F-4D97-AF65-F5344CB8AC3E}">
        <p14:creationId xmlns:p14="http://schemas.microsoft.com/office/powerpoint/2010/main" val="3189845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32DF85-43E6-6244-AF56-BD2D6A94E2EA}"/>
              </a:ext>
            </a:extLst>
          </p:cNvPr>
          <p:cNvSpPr txBox="1"/>
          <p:nvPr userDrawn="1"/>
        </p:nvSpPr>
        <p:spPr>
          <a:xfrm>
            <a:off x="838200" y="2128603"/>
            <a:ext cx="1320384" cy="2400657"/>
          </a:xfrm>
          <a:prstGeom prst="rect">
            <a:avLst/>
          </a:prstGeom>
          <a:noFill/>
        </p:spPr>
        <p:txBody>
          <a:bodyPr wrap="square" rtlCol="0">
            <a:spAutoFit/>
          </a:bodyPr>
          <a:lstStyle/>
          <a:p>
            <a:r>
              <a:rPr lang="sv-SE" sz="15000" b="1" i="0" dirty="0">
                <a:solidFill>
                  <a:srgbClr val="DC3F7F"/>
                </a:solidFill>
                <a:latin typeface="Montserrat" pitchFamily="2" charset="77"/>
              </a:rPr>
              <a:t>”</a:t>
            </a:r>
          </a:p>
        </p:txBody>
      </p:sp>
      <p:sp>
        <p:nvSpPr>
          <p:cNvPr id="2" name="Title 1">
            <a:extLst>
              <a:ext uri="{FF2B5EF4-FFF2-40B4-BE49-F238E27FC236}">
                <a16:creationId xmlns:a16="http://schemas.microsoft.com/office/drawing/2014/main" id="{101A377B-65A6-5B4B-AAF0-20C262123599}"/>
              </a:ext>
            </a:extLst>
          </p:cNvPr>
          <p:cNvSpPr>
            <a:spLocks noGrp="1"/>
          </p:cNvSpPr>
          <p:nvPr>
            <p:ph type="title" hasCustomPrompt="1"/>
          </p:nvPr>
        </p:nvSpPr>
        <p:spPr/>
        <p:txBody>
          <a:bodyPr/>
          <a:lstStyle>
            <a:lvl1pPr>
              <a:defRPr>
                <a:highlight>
                  <a:srgbClr val="40B4E8"/>
                </a:highligh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0074EAE7-3DB5-8443-A55B-0A31BCF50A20}"/>
              </a:ext>
            </a:extLst>
          </p:cNvPr>
          <p:cNvSpPr>
            <a:spLocks noGrp="1"/>
          </p:cNvSpPr>
          <p:nvPr>
            <p:ph sz="half" idx="1"/>
          </p:nvPr>
        </p:nvSpPr>
        <p:spPr>
          <a:xfrm>
            <a:off x="838200" y="1825625"/>
            <a:ext cx="5181600" cy="4351338"/>
          </a:xfrm>
        </p:spPr>
        <p:txBody>
          <a:bodyPr/>
          <a:lstStyle>
            <a:lvl1pPr marL="0" indent="0">
              <a:buNone/>
              <a:defRPr/>
            </a:lvl1pPr>
          </a:lstStyle>
          <a:p>
            <a:pPr lvl="0"/>
            <a:endParaRPr lang="sv-SE" dirty="0"/>
          </a:p>
        </p:txBody>
      </p:sp>
      <p:sp>
        <p:nvSpPr>
          <p:cNvPr id="5" name="Date Placeholder 4">
            <a:extLst>
              <a:ext uri="{FF2B5EF4-FFF2-40B4-BE49-F238E27FC236}">
                <a16:creationId xmlns:a16="http://schemas.microsoft.com/office/drawing/2014/main" id="{A3C85E53-4BE5-3849-9852-DD27A97A15BD}"/>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6" name="Footer Placeholder 5">
            <a:extLst>
              <a:ext uri="{FF2B5EF4-FFF2-40B4-BE49-F238E27FC236}">
                <a16:creationId xmlns:a16="http://schemas.microsoft.com/office/drawing/2014/main" id="{9AD13A07-A0D8-B041-896C-5DEBE2B7ECEB}"/>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960C3C49-7936-8341-B7F8-75528C053AA1}"/>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15" name="Picture Placeholder 14">
            <a:extLst>
              <a:ext uri="{FF2B5EF4-FFF2-40B4-BE49-F238E27FC236}">
                <a16:creationId xmlns:a16="http://schemas.microsoft.com/office/drawing/2014/main" id="{F02E4D34-C0B8-1E4D-ABA0-65E2027D9F2F}"/>
              </a:ext>
            </a:extLst>
          </p:cNvPr>
          <p:cNvSpPr>
            <a:spLocks noGrp="1"/>
          </p:cNvSpPr>
          <p:nvPr>
            <p:ph type="pic" sz="quarter" idx="14"/>
          </p:nvPr>
        </p:nvSpPr>
        <p:spPr>
          <a:xfrm>
            <a:off x="6306672" y="-319699"/>
            <a:ext cx="6266328" cy="7298723"/>
          </a:xfrm>
          <a:custGeom>
            <a:avLst/>
            <a:gdLst>
              <a:gd name="connsiteX0" fmla="*/ 1327512 w 5366112"/>
              <a:gd name="connsiteY0" fmla="*/ 0 h 6858000"/>
              <a:gd name="connsiteX1" fmla="*/ 1457144 w 5366112"/>
              <a:gd name="connsiteY1" fmla="*/ 0 h 6858000"/>
              <a:gd name="connsiteX2" fmla="*/ 5366112 w 5366112"/>
              <a:gd name="connsiteY2" fmla="*/ 0 h 6858000"/>
              <a:gd name="connsiteX3" fmla="*/ 5366112 w 5366112"/>
              <a:gd name="connsiteY3" fmla="*/ 6858000 h 6858000"/>
              <a:gd name="connsiteX4" fmla="*/ 1457144 w 5366112"/>
              <a:gd name="connsiteY4" fmla="*/ 6858000 h 6858000"/>
              <a:gd name="connsiteX5" fmla="*/ 1327512 w 5366112"/>
              <a:gd name="connsiteY5" fmla="*/ 6858000 h 6858000"/>
              <a:gd name="connsiteX6" fmla="*/ 1327512 w 5366112"/>
              <a:gd name="connsiteY6" fmla="*/ 6842596 h 6858000"/>
              <a:gd name="connsiteX7" fmla="*/ 1308160 w 5366112"/>
              <a:gd name="connsiteY7" fmla="*/ 6840297 h 6858000"/>
              <a:gd name="connsiteX8" fmla="*/ 0 w 5366112"/>
              <a:gd name="connsiteY8" fmla="*/ 3429000 h 6858000"/>
              <a:gd name="connsiteX9" fmla="*/ 1308160 w 5366112"/>
              <a:gd name="connsiteY9" fmla="*/ 17704 h 6858000"/>
              <a:gd name="connsiteX10" fmla="*/ 1327512 w 5366112"/>
              <a:gd name="connsiteY10" fmla="*/ 15404 h 6858000"/>
              <a:gd name="connsiteX0" fmla="*/ 1649726 w 5688326"/>
              <a:gd name="connsiteY0" fmla="*/ 0 h 6858000"/>
              <a:gd name="connsiteX1" fmla="*/ 1779358 w 5688326"/>
              <a:gd name="connsiteY1" fmla="*/ 0 h 6858000"/>
              <a:gd name="connsiteX2" fmla="*/ 5688326 w 5688326"/>
              <a:gd name="connsiteY2" fmla="*/ 0 h 6858000"/>
              <a:gd name="connsiteX3" fmla="*/ 5688326 w 5688326"/>
              <a:gd name="connsiteY3" fmla="*/ 6858000 h 6858000"/>
              <a:gd name="connsiteX4" fmla="*/ 1779358 w 5688326"/>
              <a:gd name="connsiteY4" fmla="*/ 6858000 h 6858000"/>
              <a:gd name="connsiteX5" fmla="*/ 1649726 w 5688326"/>
              <a:gd name="connsiteY5" fmla="*/ 6858000 h 6858000"/>
              <a:gd name="connsiteX6" fmla="*/ 1649726 w 5688326"/>
              <a:gd name="connsiteY6" fmla="*/ 6842596 h 6858000"/>
              <a:gd name="connsiteX7" fmla="*/ 1630374 w 5688326"/>
              <a:gd name="connsiteY7" fmla="*/ 6840297 h 6858000"/>
              <a:gd name="connsiteX8" fmla="*/ 0 w 5688326"/>
              <a:gd name="connsiteY8" fmla="*/ 3441635 h 6858000"/>
              <a:gd name="connsiteX9" fmla="*/ 1630374 w 5688326"/>
              <a:gd name="connsiteY9" fmla="*/ 17704 h 6858000"/>
              <a:gd name="connsiteX10" fmla="*/ 1649726 w 5688326"/>
              <a:gd name="connsiteY10" fmla="*/ 15404 h 6858000"/>
              <a:gd name="connsiteX11" fmla="*/ 1649726 w 5688326"/>
              <a:gd name="connsiteY11" fmla="*/ 0 h 6858000"/>
              <a:gd name="connsiteX0" fmla="*/ 1736476 w 5775076"/>
              <a:gd name="connsiteY0" fmla="*/ 0 h 6858000"/>
              <a:gd name="connsiteX1" fmla="*/ 1866108 w 5775076"/>
              <a:gd name="connsiteY1" fmla="*/ 0 h 6858000"/>
              <a:gd name="connsiteX2" fmla="*/ 5775076 w 5775076"/>
              <a:gd name="connsiteY2" fmla="*/ 0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 name="connsiteX0" fmla="*/ 1736476 w 5775076"/>
              <a:gd name="connsiteY0" fmla="*/ 0 h 6858000"/>
              <a:gd name="connsiteX1" fmla="*/ 1866108 w 5775076"/>
              <a:gd name="connsiteY1" fmla="*/ 0 h 6858000"/>
              <a:gd name="connsiteX2" fmla="*/ 5775076 w 5775076"/>
              <a:gd name="connsiteY2" fmla="*/ 12636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5076" h="6858000">
                <a:moveTo>
                  <a:pt x="1736476" y="0"/>
                </a:moveTo>
                <a:lnTo>
                  <a:pt x="1866108" y="0"/>
                </a:lnTo>
                <a:lnTo>
                  <a:pt x="5775076" y="12636"/>
                </a:lnTo>
                <a:lnTo>
                  <a:pt x="5775076" y="6858000"/>
                </a:lnTo>
                <a:lnTo>
                  <a:pt x="1866108" y="6858000"/>
                </a:lnTo>
                <a:lnTo>
                  <a:pt x="1736476" y="6858000"/>
                </a:lnTo>
                <a:lnTo>
                  <a:pt x="1736476" y="6842596"/>
                </a:lnTo>
                <a:lnTo>
                  <a:pt x="1717124" y="6840297"/>
                </a:lnTo>
                <a:cubicBezTo>
                  <a:pt x="982350" y="6664698"/>
                  <a:pt x="0" y="5229694"/>
                  <a:pt x="0" y="3454271"/>
                </a:cubicBezTo>
                <a:cubicBezTo>
                  <a:pt x="0" y="1678849"/>
                  <a:pt x="982350" y="193303"/>
                  <a:pt x="1717124" y="17704"/>
                </a:cubicBezTo>
                <a:lnTo>
                  <a:pt x="1736476" y="15404"/>
                </a:lnTo>
                <a:lnTo>
                  <a:pt x="1736476" y="0"/>
                </a:lnTo>
                <a:close/>
              </a:path>
            </a:pathLst>
          </a:custGeom>
        </p:spPr>
        <p:txBody>
          <a:bodyPr wrap="square">
            <a:noAutofit/>
          </a:bodyPr>
          <a:lstStyle>
            <a:lvl1pPr marL="0" indent="0">
              <a:buNone/>
              <a:defRPr/>
            </a:lvl1pPr>
          </a:lstStyle>
          <a:p>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D775C687-66D2-234C-9087-7D729E6FC151}"/>
              </a:ext>
            </a:extLst>
          </p:cNvPr>
          <p:cNvPicPr>
            <a:picLocks noChangeAspect="1"/>
          </p:cNvPicPr>
          <p:nvPr userDrawn="1"/>
        </p:nvPicPr>
        <p:blipFill>
          <a:blip r:embed="rId2"/>
          <a:stretch>
            <a:fillRect/>
          </a:stretch>
        </p:blipFill>
        <p:spPr>
          <a:xfrm>
            <a:off x="2905589" y="6366481"/>
            <a:ext cx="1046822" cy="252787"/>
          </a:xfrm>
          <a:prstGeom prst="rect">
            <a:avLst/>
          </a:prstGeom>
        </p:spPr>
      </p:pic>
    </p:spTree>
    <p:extLst>
      <p:ext uri="{BB962C8B-B14F-4D97-AF65-F5344CB8AC3E}">
        <p14:creationId xmlns:p14="http://schemas.microsoft.com/office/powerpoint/2010/main" val="32542219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377B-65A6-5B4B-AAF0-20C262123599}"/>
              </a:ext>
            </a:extLst>
          </p:cNvPr>
          <p:cNvSpPr>
            <a:spLocks noGrp="1"/>
          </p:cNvSpPr>
          <p:nvPr>
            <p:ph type="title" hasCustomPrompt="1"/>
          </p:nvPr>
        </p:nvSpPr>
        <p:spPr/>
        <p:txBody>
          <a:bodyPr/>
          <a:lstStyle>
            <a:lvl1pPr>
              <a:defRPr>
                <a:highlight>
                  <a:srgbClr val="26AF87"/>
                </a:highligh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0074EAE7-3DB5-8443-A55B-0A31BCF50A2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A3C85E53-4BE5-3849-9852-DD27A97A15BD}"/>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6" name="Footer Placeholder 5">
            <a:extLst>
              <a:ext uri="{FF2B5EF4-FFF2-40B4-BE49-F238E27FC236}">
                <a16:creationId xmlns:a16="http://schemas.microsoft.com/office/drawing/2014/main" id="{9AD13A07-A0D8-B041-896C-5DEBE2B7ECEB}"/>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960C3C49-7936-8341-B7F8-75528C053AA1}"/>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15" name="Picture Placeholder 14">
            <a:extLst>
              <a:ext uri="{FF2B5EF4-FFF2-40B4-BE49-F238E27FC236}">
                <a16:creationId xmlns:a16="http://schemas.microsoft.com/office/drawing/2014/main" id="{F02E4D34-C0B8-1E4D-ABA0-65E2027D9F2F}"/>
              </a:ext>
            </a:extLst>
          </p:cNvPr>
          <p:cNvSpPr>
            <a:spLocks noGrp="1"/>
          </p:cNvSpPr>
          <p:nvPr>
            <p:ph type="pic" sz="quarter" idx="14"/>
          </p:nvPr>
        </p:nvSpPr>
        <p:spPr>
          <a:xfrm>
            <a:off x="6306672" y="-319699"/>
            <a:ext cx="6266328" cy="7298723"/>
          </a:xfrm>
          <a:custGeom>
            <a:avLst/>
            <a:gdLst>
              <a:gd name="connsiteX0" fmla="*/ 1327512 w 5366112"/>
              <a:gd name="connsiteY0" fmla="*/ 0 h 6858000"/>
              <a:gd name="connsiteX1" fmla="*/ 1457144 w 5366112"/>
              <a:gd name="connsiteY1" fmla="*/ 0 h 6858000"/>
              <a:gd name="connsiteX2" fmla="*/ 5366112 w 5366112"/>
              <a:gd name="connsiteY2" fmla="*/ 0 h 6858000"/>
              <a:gd name="connsiteX3" fmla="*/ 5366112 w 5366112"/>
              <a:gd name="connsiteY3" fmla="*/ 6858000 h 6858000"/>
              <a:gd name="connsiteX4" fmla="*/ 1457144 w 5366112"/>
              <a:gd name="connsiteY4" fmla="*/ 6858000 h 6858000"/>
              <a:gd name="connsiteX5" fmla="*/ 1327512 w 5366112"/>
              <a:gd name="connsiteY5" fmla="*/ 6858000 h 6858000"/>
              <a:gd name="connsiteX6" fmla="*/ 1327512 w 5366112"/>
              <a:gd name="connsiteY6" fmla="*/ 6842596 h 6858000"/>
              <a:gd name="connsiteX7" fmla="*/ 1308160 w 5366112"/>
              <a:gd name="connsiteY7" fmla="*/ 6840297 h 6858000"/>
              <a:gd name="connsiteX8" fmla="*/ 0 w 5366112"/>
              <a:gd name="connsiteY8" fmla="*/ 3429000 h 6858000"/>
              <a:gd name="connsiteX9" fmla="*/ 1308160 w 5366112"/>
              <a:gd name="connsiteY9" fmla="*/ 17704 h 6858000"/>
              <a:gd name="connsiteX10" fmla="*/ 1327512 w 5366112"/>
              <a:gd name="connsiteY10" fmla="*/ 15404 h 6858000"/>
              <a:gd name="connsiteX0" fmla="*/ 1649726 w 5688326"/>
              <a:gd name="connsiteY0" fmla="*/ 0 h 6858000"/>
              <a:gd name="connsiteX1" fmla="*/ 1779358 w 5688326"/>
              <a:gd name="connsiteY1" fmla="*/ 0 h 6858000"/>
              <a:gd name="connsiteX2" fmla="*/ 5688326 w 5688326"/>
              <a:gd name="connsiteY2" fmla="*/ 0 h 6858000"/>
              <a:gd name="connsiteX3" fmla="*/ 5688326 w 5688326"/>
              <a:gd name="connsiteY3" fmla="*/ 6858000 h 6858000"/>
              <a:gd name="connsiteX4" fmla="*/ 1779358 w 5688326"/>
              <a:gd name="connsiteY4" fmla="*/ 6858000 h 6858000"/>
              <a:gd name="connsiteX5" fmla="*/ 1649726 w 5688326"/>
              <a:gd name="connsiteY5" fmla="*/ 6858000 h 6858000"/>
              <a:gd name="connsiteX6" fmla="*/ 1649726 w 5688326"/>
              <a:gd name="connsiteY6" fmla="*/ 6842596 h 6858000"/>
              <a:gd name="connsiteX7" fmla="*/ 1630374 w 5688326"/>
              <a:gd name="connsiteY7" fmla="*/ 6840297 h 6858000"/>
              <a:gd name="connsiteX8" fmla="*/ 0 w 5688326"/>
              <a:gd name="connsiteY8" fmla="*/ 3441635 h 6858000"/>
              <a:gd name="connsiteX9" fmla="*/ 1630374 w 5688326"/>
              <a:gd name="connsiteY9" fmla="*/ 17704 h 6858000"/>
              <a:gd name="connsiteX10" fmla="*/ 1649726 w 5688326"/>
              <a:gd name="connsiteY10" fmla="*/ 15404 h 6858000"/>
              <a:gd name="connsiteX11" fmla="*/ 1649726 w 5688326"/>
              <a:gd name="connsiteY11" fmla="*/ 0 h 6858000"/>
              <a:gd name="connsiteX0" fmla="*/ 1736476 w 5775076"/>
              <a:gd name="connsiteY0" fmla="*/ 0 h 6858000"/>
              <a:gd name="connsiteX1" fmla="*/ 1866108 w 5775076"/>
              <a:gd name="connsiteY1" fmla="*/ 0 h 6858000"/>
              <a:gd name="connsiteX2" fmla="*/ 5775076 w 5775076"/>
              <a:gd name="connsiteY2" fmla="*/ 0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 name="connsiteX0" fmla="*/ 1736476 w 5775076"/>
              <a:gd name="connsiteY0" fmla="*/ 0 h 6858000"/>
              <a:gd name="connsiteX1" fmla="*/ 1866108 w 5775076"/>
              <a:gd name="connsiteY1" fmla="*/ 0 h 6858000"/>
              <a:gd name="connsiteX2" fmla="*/ 5775076 w 5775076"/>
              <a:gd name="connsiteY2" fmla="*/ 12636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5076" h="6858000">
                <a:moveTo>
                  <a:pt x="1736476" y="0"/>
                </a:moveTo>
                <a:lnTo>
                  <a:pt x="1866108" y="0"/>
                </a:lnTo>
                <a:lnTo>
                  <a:pt x="5775076" y="12636"/>
                </a:lnTo>
                <a:lnTo>
                  <a:pt x="5775076" y="6858000"/>
                </a:lnTo>
                <a:lnTo>
                  <a:pt x="1866108" y="6858000"/>
                </a:lnTo>
                <a:lnTo>
                  <a:pt x="1736476" y="6858000"/>
                </a:lnTo>
                <a:lnTo>
                  <a:pt x="1736476" y="6842596"/>
                </a:lnTo>
                <a:lnTo>
                  <a:pt x="1717124" y="6840297"/>
                </a:lnTo>
                <a:cubicBezTo>
                  <a:pt x="982350" y="6664698"/>
                  <a:pt x="0" y="5229694"/>
                  <a:pt x="0" y="3454271"/>
                </a:cubicBezTo>
                <a:cubicBezTo>
                  <a:pt x="0" y="1678849"/>
                  <a:pt x="982350" y="193303"/>
                  <a:pt x="1717124" y="17704"/>
                </a:cubicBezTo>
                <a:lnTo>
                  <a:pt x="1736476" y="15404"/>
                </a:lnTo>
                <a:lnTo>
                  <a:pt x="1736476" y="0"/>
                </a:lnTo>
                <a:close/>
              </a:path>
            </a:pathLst>
          </a:custGeom>
        </p:spPr>
        <p:txBody>
          <a:bodyPr wrap="square">
            <a:noAutofit/>
          </a:bodyPr>
          <a:lstStyle>
            <a:lvl1pPr marL="0" indent="0">
              <a:buNone/>
              <a:defRPr/>
            </a:lvl1pPr>
          </a:lstStyle>
          <a:p>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14CC4FB7-2C51-3D44-AA08-3E2E991972C9}"/>
              </a:ext>
            </a:extLst>
          </p:cNvPr>
          <p:cNvPicPr>
            <a:picLocks noChangeAspect="1"/>
          </p:cNvPicPr>
          <p:nvPr userDrawn="1"/>
        </p:nvPicPr>
        <p:blipFill>
          <a:blip r:embed="rId2"/>
          <a:stretch>
            <a:fillRect/>
          </a:stretch>
        </p:blipFill>
        <p:spPr>
          <a:xfrm>
            <a:off x="2905589" y="6366481"/>
            <a:ext cx="1046822" cy="252787"/>
          </a:xfrm>
          <a:prstGeom prst="rect">
            <a:avLst/>
          </a:prstGeom>
        </p:spPr>
      </p:pic>
    </p:spTree>
    <p:extLst>
      <p:ext uri="{BB962C8B-B14F-4D97-AF65-F5344CB8AC3E}">
        <p14:creationId xmlns:p14="http://schemas.microsoft.com/office/powerpoint/2010/main" val="1130399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377B-65A6-5B4B-AAF0-20C262123599}"/>
              </a:ext>
            </a:extLst>
          </p:cNvPr>
          <p:cNvSpPr>
            <a:spLocks noGrp="1"/>
          </p:cNvSpPr>
          <p:nvPr>
            <p:ph type="title" hasCustomPrompt="1"/>
          </p:nvPr>
        </p:nvSpPr>
        <p:spPr/>
        <p:txBody>
          <a:bodyPr/>
          <a:lstStyle>
            <a:lvl1pPr>
              <a:defRPr>
                <a:highlight>
                  <a:srgbClr val="DC3F7F"/>
                </a:highligh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0074EAE7-3DB5-8443-A55B-0A31BCF50A2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A3C85E53-4BE5-3849-9852-DD27A97A15BD}"/>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6" name="Footer Placeholder 5">
            <a:extLst>
              <a:ext uri="{FF2B5EF4-FFF2-40B4-BE49-F238E27FC236}">
                <a16:creationId xmlns:a16="http://schemas.microsoft.com/office/drawing/2014/main" id="{9AD13A07-A0D8-B041-896C-5DEBE2B7ECEB}"/>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960C3C49-7936-8341-B7F8-75528C053AA1}"/>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15" name="Picture Placeholder 14">
            <a:extLst>
              <a:ext uri="{FF2B5EF4-FFF2-40B4-BE49-F238E27FC236}">
                <a16:creationId xmlns:a16="http://schemas.microsoft.com/office/drawing/2014/main" id="{F02E4D34-C0B8-1E4D-ABA0-65E2027D9F2F}"/>
              </a:ext>
            </a:extLst>
          </p:cNvPr>
          <p:cNvSpPr>
            <a:spLocks noGrp="1"/>
          </p:cNvSpPr>
          <p:nvPr>
            <p:ph type="pic" sz="quarter" idx="14"/>
          </p:nvPr>
        </p:nvSpPr>
        <p:spPr>
          <a:xfrm>
            <a:off x="6306672" y="-319699"/>
            <a:ext cx="6266328" cy="7298723"/>
          </a:xfrm>
          <a:custGeom>
            <a:avLst/>
            <a:gdLst>
              <a:gd name="connsiteX0" fmla="*/ 1327512 w 5366112"/>
              <a:gd name="connsiteY0" fmla="*/ 0 h 6858000"/>
              <a:gd name="connsiteX1" fmla="*/ 1457144 w 5366112"/>
              <a:gd name="connsiteY1" fmla="*/ 0 h 6858000"/>
              <a:gd name="connsiteX2" fmla="*/ 5366112 w 5366112"/>
              <a:gd name="connsiteY2" fmla="*/ 0 h 6858000"/>
              <a:gd name="connsiteX3" fmla="*/ 5366112 w 5366112"/>
              <a:gd name="connsiteY3" fmla="*/ 6858000 h 6858000"/>
              <a:gd name="connsiteX4" fmla="*/ 1457144 w 5366112"/>
              <a:gd name="connsiteY4" fmla="*/ 6858000 h 6858000"/>
              <a:gd name="connsiteX5" fmla="*/ 1327512 w 5366112"/>
              <a:gd name="connsiteY5" fmla="*/ 6858000 h 6858000"/>
              <a:gd name="connsiteX6" fmla="*/ 1327512 w 5366112"/>
              <a:gd name="connsiteY6" fmla="*/ 6842596 h 6858000"/>
              <a:gd name="connsiteX7" fmla="*/ 1308160 w 5366112"/>
              <a:gd name="connsiteY7" fmla="*/ 6840297 h 6858000"/>
              <a:gd name="connsiteX8" fmla="*/ 0 w 5366112"/>
              <a:gd name="connsiteY8" fmla="*/ 3429000 h 6858000"/>
              <a:gd name="connsiteX9" fmla="*/ 1308160 w 5366112"/>
              <a:gd name="connsiteY9" fmla="*/ 17704 h 6858000"/>
              <a:gd name="connsiteX10" fmla="*/ 1327512 w 5366112"/>
              <a:gd name="connsiteY10" fmla="*/ 15404 h 6858000"/>
              <a:gd name="connsiteX0" fmla="*/ 1649726 w 5688326"/>
              <a:gd name="connsiteY0" fmla="*/ 0 h 6858000"/>
              <a:gd name="connsiteX1" fmla="*/ 1779358 w 5688326"/>
              <a:gd name="connsiteY1" fmla="*/ 0 h 6858000"/>
              <a:gd name="connsiteX2" fmla="*/ 5688326 w 5688326"/>
              <a:gd name="connsiteY2" fmla="*/ 0 h 6858000"/>
              <a:gd name="connsiteX3" fmla="*/ 5688326 w 5688326"/>
              <a:gd name="connsiteY3" fmla="*/ 6858000 h 6858000"/>
              <a:gd name="connsiteX4" fmla="*/ 1779358 w 5688326"/>
              <a:gd name="connsiteY4" fmla="*/ 6858000 h 6858000"/>
              <a:gd name="connsiteX5" fmla="*/ 1649726 w 5688326"/>
              <a:gd name="connsiteY5" fmla="*/ 6858000 h 6858000"/>
              <a:gd name="connsiteX6" fmla="*/ 1649726 w 5688326"/>
              <a:gd name="connsiteY6" fmla="*/ 6842596 h 6858000"/>
              <a:gd name="connsiteX7" fmla="*/ 1630374 w 5688326"/>
              <a:gd name="connsiteY7" fmla="*/ 6840297 h 6858000"/>
              <a:gd name="connsiteX8" fmla="*/ 0 w 5688326"/>
              <a:gd name="connsiteY8" fmla="*/ 3441635 h 6858000"/>
              <a:gd name="connsiteX9" fmla="*/ 1630374 w 5688326"/>
              <a:gd name="connsiteY9" fmla="*/ 17704 h 6858000"/>
              <a:gd name="connsiteX10" fmla="*/ 1649726 w 5688326"/>
              <a:gd name="connsiteY10" fmla="*/ 15404 h 6858000"/>
              <a:gd name="connsiteX11" fmla="*/ 1649726 w 5688326"/>
              <a:gd name="connsiteY11" fmla="*/ 0 h 6858000"/>
              <a:gd name="connsiteX0" fmla="*/ 1736476 w 5775076"/>
              <a:gd name="connsiteY0" fmla="*/ 0 h 6858000"/>
              <a:gd name="connsiteX1" fmla="*/ 1866108 w 5775076"/>
              <a:gd name="connsiteY1" fmla="*/ 0 h 6858000"/>
              <a:gd name="connsiteX2" fmla="*/ 5775076 w 5775076"/>
              <a:gd name="connsiteY2" fmla="*/ 0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 name="connsiteX0" fmla="*/ 1736476 w 5775076"/>
              <a:gd name="connsiteY0" fmla="*/ 0 h 6858000"/>
              <a:gd name="connsiteX1" fmla="*/ 1866108 w 5775076"/>
              <a:gd name="connsiteY1" fmla="*/ 0 h 6858000"/>
              <a:gd name="connsiteX2" fmla="*/ 5775076 w 5775076"/>
              <a:gd name="connsiteY2" fmla="*/ 12636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5076" h="6858000">
                <a:moveTo>
                  <a:pt x="1736476" y="0"/>
                </a:moveTo>
                <a:lnTo>
                  <a:pt x="1866108" y="0"/>
                </a:lnTo>
                <a:lnTo>
                  <a:pt x="5775076" y="12636"/>
                </a:lnTo>
                <a:lnTo>
                  <a:pt x="5775076" y="6858000"/>
                </a:lnTo>
                <a:lnTo>
                  <a:pt x="1866108" y="6858000"/>
                </a:lnTo>
                <a:lnTo>
                  <a:pt x="1736476" y="6858000"/>
                </a:lnTo>
                <a:lnTo>
                  <a:pt x="1736476" y="6842596"/>
                </a:lnTo>
                <a:lnTo>
                  <a:pt x="1717124" y="6840297"/>
                </a:lnTo>
                <a:cubicBezTo>
                  <a:pt x="982350" y="6664698"/>
                  <a:pt x="0" y="5229694"/>
                  <a:pt x="0" y="3454271"/>
                </a:cubicBezTo>
                <a:cubicBezTo>
                  <a:pt x="0" y="1678849"/>
                  <a:pt x="982350" y="193303"/>
                  <a:pt x="1717124" y="17704"/>
                </a:cubicBezTo>
                <a:lnTo>
                  <a:pt x="1736476" y="15404"/>
                </a:lnTo>
                <a:lnTo>
                  <a:pt x="1736476" y="0"/>
                </a:lnTo>
                <a:close/>
              </a:path>
            </a:pathLst>
          </a:custGeom>
        </p:spPr>
        <p:txBody>
          <a:bodyPr wrap="square">
            <a:noAutofit/>
          </a:bodyPr>
          <a:lstStyle>
            <a:lvl1pPr marL="0" indent="0">
              <a:buNone/>
              <a:defRPr/>
            </a:lvl1pPr>
          </a:lstStyle>
          <a:p>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E18BE463-FFB1-A546-B1AB-62FCF93E82D6}"/>
              </a:ext>
            </a:extLst>
          </p:cNvPr>
          <p:cNvPicPr>
            <a:picLocks noChangeAspect="1"/>
          </p:cNvPicPr>
          <p:nvPr userDrawn="1"/>
        </p:nvPicPr>
        <p:blipFill>
          <a:blip r:embed="rId2"/>
          <a:stretch>
            <a:fillRect/>
          </a:stretch>
        </p:blipFill>
        <p:spPr>
          <a:xfrm>
            <a:off x="2905589" y="6366481"/>
            <a:ext cx="1046822" cy="252787"/>
          </a:xfrm>
          <a:prstGeom prst="rect">
            <a:avLst/>
          </a:prstGeom>
        </p:spPr>
      </p:pic>
    </p:spTree>
    <p:extLst>
      <p:ext uri="{BB962C8B-B14F-4D97-AF65-F5344CB8AC3E}">
        <p14:creationId xmlns:p14="http://schemas.microsoft.com/office/powerpoint/2010/main" val="22976870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377B-65A6-5B4B-AAF0-20C262123599}"/>
              </a:ext>
            </a:extLst>
          </p:cNvPr>
          <p:cNvSpPr>
            <a:spLocks noGrp="1"/>
          </p:cNvSpPr>
          <p:nvPr>
            <p:ph type="title" hasCustomPrompt="1"/>
          </p:nvPr>
        </p:nvSpPr>
        <p:spPr/>
        <p:txBody>
          <a:bodyPr/>
          <a:lstStyle>
            <a:lvl1pPr>
              <a:defRPr>
                <a:highlight>
                  <a:srgbClr val="FFC31F"/>
                </a:highligh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0074EAE7-3DB5-8443-A55B-0A31BCF50A2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A3C85E53-4BE5-3849-9852-DD27A97A15BD}"/>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6" name="Footer Placeholder 5">
            <a:extLst>
              <a:ext uri="{FF2B5EF4-FFF2-40B4-BE49-F238E27FC236}">
                <a16:creationId xmlns:a16="http://schemas.microsoft.com/office/drawing/2014/main" id="{9AD13A07-A0D8-B041-896C-5DEBE2B7ECEB}"/>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960C3C49-7936-8341-B7F8-75528C053AA1}"/>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15" name="Picture Placeholder 14">
            <a:extLst>
              <a:ext uri="{FF2B5EF4-FFF2-40B4-BE49-F238E27FC236}">
                <a16:creationId xmlns:a16="http://schemas.microsoft.com/office/drawing/2014/main" id="{F02E4D34-C0B8-1E4D-ABA0-65E2027D9F2F}"/>
              </a:ext>
            </a:extLst>
          </p:cNvPr>
          <p:cNvSpPr>
            <a:spLocks noGrp="1"/>
          </p:cNvSpPr>
          <p:nvPr>
            <p:ph type="pic" sz="quarter" idx="14"/>
          </p:nvPr>
        </p:nvSpPr>
        <p:spPr>
          <a:xfrm>
            <a:off x="6306672" y="-319699"/>
            <a:ext cx="6266328" cy="7298723"/>
          </a:xfrm>
          <a:custGeom>
            <a:avLst/>
            <a:gdLst>
              <a:gd name="connsiteX0" fmla="*/ 1327512 w 5366112"/>
              <a:gd name="connsiteY0" fmla="*/ 0 h 6858000"/>
              <a:gd name="connsiteX1" fmla="*/ 1457144 w 5366112"/>
              <a:gd name="connsiteY1" fmla="*/ 0 h 6858000"/>
              <a:gd name="connsiteX2" fmla="*/ 5366112 w 5366112"/>
              <a:gd name="connsiteY2" fmla="*/ 0 h 6858000"/>
              <a:gd name="connsiteX3" fmla="*/ 5366112 w 5366112"/>
              <a:gd name="connsiteY3" fmla="*/ 6858000 h 6858000"/>
              <a:gd name="connsiteX4" fmla="*/ 1457144 w 5366112"/>
              <a:gd name="connsiteY4" fmla="*/ 6858000 h 6858000"/>
              <a:gd name="connsiteX5" fmla="*/ 1327512 w 5366112"/>
              <a:gd name="connsiteY5" fmla="*/ 6858000 h 6858000"/>
              <a:gd name="connsiteX6" fmla="*/ 1327512 w 5366112"/>
              <a:gd name="connsiteY6" fmla="*/ 6842596 h 6858000"/>
              <a:gd name="connsiteX7" fmla="*/ 1308160 w 5366112"/>
              <a:gd name="connsiteY7" fmla="*/ 6840297 h 6858000"/>
              <a:gd name="connsiteX8" fmla="*/ 0 w 5366112"/>
              <a:gd name="connsiteY8" fmla="*/ 3429000 h 6858000"/>
              <a:gd name="connsiteX9" fmla="*/ 1308160 w 5366112"/>
              <a:gd name="connsiteY9" fmla="*/ 17704 h 6858000"/>
              <a:gd name="connsiteX10" fmla="*/ 1327512 w 5366112"/>
              <a:gd name="connsiteY10" fmla="*/ 15404 h 6858000"/>
              <a:gd name="connsiteX0" fmla="*/ 1649726 w 5688326"/>
              <a:gd name="connsiteY0" fmla="*/ 0 h 6858000"/>
              <a:gd name="connsiteX1" fmla="*/ 1779358 w 5688326"/>
              <a:gd name="connsiteY1" fmla="*/ 0 h 6858000"/>
              <a:gd name="connsiteX2" fmla="*/ 5688326 w 5688326"/>
              <a:gd name="connsiteY2" fmla="*/ 0 h 6858000"/>
              <a:gd name="connsiteX3" fmla="*/ 5688326 w 5688326"/>
              <a:gd name="connsiteY3" fmla="*/ 6858000 h 6858000"/>
              <a:gd name="connsiteX4" fmla="*/ 1779358 w 5688326"/>
              <a:gd name="connsiteY4" fmla="*/ 6858000 h 6858000"/>
              <a:gd name="connsiteX5" fmla="*/ 1649726 w 5688326"/>
              <a:gd name="connsiteY5" fmla="*/ 6858000 h 6858000"/>
              <a:gd name="connsiteX6" fmla="*/ 1649726 w 5688326"/>
              <a:gd name="connsiteY6" fmla="*/ 6842596 h 6858000"/>
              <a:gd name="connsiteX7" fmla="*/ 1630374 w 5688326"/>
              <a:gd name="connsiteY7" fmla="*/ 6840297 h 6858000"/>
              <a:gd name="connsiteX8" fmla="*/ 0 w 5688326"/>
              <a:gd name="connsiteY8" fmla="*/ 3441635 h 6858000"/>
              <a:gd name="connsiteX9" fmla="*/ 1630374 w 5688326"/>
              <a:gd name="connsiteY9" fmla="*/ 17704 h 6858000"/>
              <a:gd name="connsiteX10" fmla="*/ 1649726 w 5688326"/>
              <a:gd name="connsiteY10" fmla="*/ 15404 h 6858000"/>
              <a:gd name="connsiteX11" fmla="*/ 1649726 w 5688326"/>
              <a:gd name="connsiteY11" fmla="*/ 0 h 6858000"/>
              <a:gd name="connsiteX0" fmla="*/ 1736476 w 5775076"/>
              <a:gd name="connsiteY0" fmla="*/ 0 h 6858000"/>
              <a:gd name="connsiteX1" fmla="*/ 1866108 w 5775076"/>
              <a:gd name="connsiteY1" fmla="*/ 0 h 6858000"/>
              <a:gd name="connsiteX2" fmla="*/ 5775076 w 5775076"/>
              <a:gd name="connsiteY2" fmla="*/ 0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 name="connsiteX0" fmla="*/ 1736476 w 5775076"/>
              <a:gd name="connsiteY0" fmla="*/ 0 h 6858000"/>
              <a:gd name="connsiteX1" fmla="*/ 1866108 w 5775076"/>
              <a:gd name="connsiteY1" fmla="*/ 0 h 6858000"/>
              <a:gd name="connsiteX2" fmla="*/ 5775076 w 5775076"/>
              <a:gd name="connsiteY2" fmla="*/ 12636 h 6858000"/>
              <a:gd name="connsiteX3" fmla="*/ 5775076 w 5775076"/>
              <a:gd name="connsiteY3" fmla="*/ 6858000 h 6858000"/>
              <a:gd name="connsiteX4" fmla="*/ 1866108 w 5775076"/>
              <a:gd name="connsiteY4" fmla="*/ 6858000 h 6858000"/>
              <a:gd name="connsiteX5" fmla="*/ 1736476 w 5775076"/>
              <a:gd name="connsiteY5" fmla="*/ 6858000 h 6858000"/>
              <a:gd name="connsiteX6" fmla="*/ 1736476 w 5775076"/>
              <a:gd name="connsiteY6" fmla="*/ 6842596 h 6858000"/>
              <a:gd name="connsiteX7" fmla="*/ 1717124 w 5775076"/>
              <a:gd name="connsiteY7" fmla="*/ 6840297 h 6858000"/>
              <a:gd name="connsiteX8" fmla="*/ 0 w 5775076"/>
              <a:gd name="connsiteY8" fmla="*/ 3454271 h 6858000"/>
              <a:gd name="connsiteX9" fmla="*/ 1717124 w 5775076"/>
              <a:gd name="connsiteY9" fmla="*/ 17704 h 6858000"/>
              <a:gd name="connsiteX10" fmla="*/ 1736476 w 5775076"/>
              <a:gd name="connsiteY10" fmla="*/ 15404 h 6858000"/>
              <a:gd name="connsiteX11" fmla="*/ 1736476 w 5775076"/>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5076" h="6858000">
                <a:moveTo>
                  <a:pt x="1736476" y="0"/>
                </a:moveTo>
                <a:lnTo>
                  <a:pt x="1866108" y="0"/>
                </a:lnTo>
                <a:lnTo>
                  <a:pt x="5775076" y="12636"/>
                </a:lnTo>
                <a:lnTo>
                  <a:pt x="5775076" y="6858000"/>
                </a:lnTo>
                <a:lnTo>
                  <a:pt x="1866108" y="6858000"/>
                </a:lnTo>
                <a:lnTo>
                  <a:pt x="1736476" y="6858000"/>
                </a:lnTo>
                <a:lnTo>
                  <a:pt x="1736476" y="6842596"/>
                </a:lnTo>
                <a:lnTo>
                  <a:pt x="1717124" y="6840297"/>
                </a:lnTo>
                <a:cubicBezTo>
                  <a:pt x="982350" y="6664698"/>
                  <a:pt x="0" y="5229694"/>
                  <a:pt x="0" y="3454271"/>
                </a:cubicBezTo>
                <a:cubicBezTo>
                  <a:pt x="0" y="1678849"/>
                  <a:pt x="982350" y="193303"/>
                  <a:pt x="1717124" y="17704"/>
                </a:cubicBezTo>
                <a:lnTo>
                  <a:pt x="1736476" y="15404"/>
                </a:lnTo>
                <a:lnTo>
                  <a:pt x="1736476" y="0"/>
                </a:lnTo>
                <a:close/>
              </a:path>
            </a:pathLst>
          </a:custGeom>
        </p:spPr>
        <p:txBody>
          <a:bodyPr wrap="square">
            <a:noAutofit/>
          </a:bodyPr>
          <a:lstStyle>
            <a:lvl1pPr marL="0" indent="0">
              <a:buNone/>
              <a:defRPr/>
            </a:lvl1pPr>
          </a:lstStyle>
          <a:p>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24CDB8E6-C688-A147-9AC5-4C6462B1DC58}"/>
              </a:ext>
            </a:extLst>
          </p:cNvPr>
          <p:cNvPicPr>
            <a:picLocks noChangeAspect="1"/>
          </p:cNvPicPr>
          <p:nvPr userDrawn="1"/>
        </p:nvPicPr>
        <p:blipFill>
          <a:blip r:embed="rId2"/>
          <a:stretch>
            <a:fillRect/>
          </a:stretch>
        </p:blipFill>
        <p:spPr>
          <a:xfrm>
            <a:off x="2905589" y="6366481"/>
            <a:ext cx="1046822" cy="252787"/>
          </a:xfrm>
          <a:prstGeom prst="rect">
            <a:avLst/>
          </a:prstGeom>
        </p:spPr>
      </p:pic>
    </p:spTree>
    <p:extLst>
      <p:ext uri="{BB962C8B-B14F-4D97-AF65-F5344CB8AC3E}">
        <p14:creationId xmlns:p14="http://schemas.microsoft.com/office/powerpoint/2010/main" val="30736839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0DFF-EBB9-BA46-AEF6-9DE81F17FB7F}"/>
              </a:ext>
            </a:extLst>
          </p:cNvPr>
          <p:cNvSpPr>
            <a:spLocks noGrp="1"/>
          </p:cNvSpPr>
          <p:nvPr>
            <p:ph type="title" hasCustomPrompt="1"/>
          </p:nvPr>
        </p:nvSpPr>
        <p:spPr>
          <a:xfrm>
            <a:off x="839788" y="365125"/>
            <a:ext cx="10515600" cy="1325563"/>
          </a:xfrm>
        </p:spPr>
        <p:txBody>
          <a:bodyPr/>
          <a:lstStyle/>
          <a:p>
            <a:r>
              <a:rPr lang="en-GB" dirty="0"/>
              <a:t>CLICK TO EDIT MASTER TITLE STYLE</a:t>
            </a:r>
            <a:endParaRPr lang="sv-SE" dirty="0"/>
          </a:p>
        </p:txBody>
      </p:sp>
      <p:sp>
        <p:nvSpPr>
          <p:cNvPr id="3" name="Text Placeholder 2">
            <a:extLst>
              <a:ext uri="{FF2B5EF4-FFF2-40B4-BE49-F238E27FC236}">
                <a16:creationId xmlns:a16="http://schemas.microsoft.com/office/drawing/2014/main" id="{48D5E71D-0D3C-664A-A3CE-D34BC06933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5E1DD85-DB1C-7842-87D0-87B41E8A63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09D3AB52-6A45-2C48-B12C-7E3C03DA2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BC85D81-0CCA-5F48-A3E9-ED4E4E565145}"/>
              </a:ext>
            </a:extLst>
          </p:cNvPr>
          <p:cNvSpPr>
            <a:spLocks noGrp="1"/>
          </p:cNvSpPr>
          <p:nvPr>
            <p:ph sz="quarter" idx="4"/>
          </p:nvPr>
        </p:nvSpPr>
        <p:spPr>
          <a:xfrm>
            <a:off x="6172200" y="2505075"/>
            <a:ext cx="5183188" cy="3684588"/>
          </a:xfrm>
        </p:spPr>
        <p:txBody>
          <a:bodyPr/>
          <a:lstStyle/>
          <a:p>
            <a:pPr lvl="0"/>
            <a:endParaRPr lang="sv-SE" dirty="0"/>
          </a:p>
        </p:txBody>
      </p:sp>
      <p:sp>
        <p:nvSpPr>
          <p:cNvPr id="7" name="Date Placeholder 6">
            <a:extLst>
              <a:ext uri="{FF2B5EF4-FFF2-40B4-BE49-F238E27FC236}">
                <a16:creationId xmlns:a16="http://schemas.microsoft.com/office/drawing/2014/main" id="{CE54C0D8-7D0E-1E4D-8A66-9958DD3326D2}"/>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8" name="Footer Placeholder 7">
            <a:extLst>
              <a:ext uri="{FF2B5EF4-FFF2-40B4-BE49-F238E27FC236}">
                <a16:creationId xmlns:a16="http://schemas.microsoft.com/office/drawing/2014/main" id="{A070FC20-5E11-D241-80B3-E32A1900CDC9}"/>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ACBDAF9C-CD10-B047-B52E-AD083AB44A0A}"/>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1" name="Picture 10" descr="A picture containing text, clock, watch&#10;&#10;Description automatically generated">
            <a:extLst>
              <a:ext uri="{FF2B5EF4-FFF2-40B4-BE49-F238E27FC236}">
                <a16:creationId xmlns:a16="http://schemas.microsoft.com/office/drawing/2014/main" id="{CCF397B6-6B63-7B48-A592-E3BCC3D70551}"/>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25798527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0DFF-EBB9-BA46-AEF6-9DE81F17FB7F}"/>
              </a:ext>
            </a:extLst>
          </p:cNvPr>
          <p:cNvSpPr>
            <a:spLocks noGrp="1"/>
          </p:cNvSpPr>
          <p:nvPr>
            <p:ph type="title" hasCustomPrompt="1"/>
          </p:nvPr>
        </p:nvSpPr>
        <p:spPr>
          <a:xfrm>
            <a:off x="839788" y="365125"/>
            <a:ext cx="10515600" cy="1325563"/>
          </a:xfrm>
        </p:spPr>
        <p:txBody>
          <a:bodyPr/>
          <a:lstStyle>
            <a:lvl1pPr>
              <a:defRPr>
                <a:highlight>
                  <a:srgbClr val="26AF87"/>
                </a:highlight>
              </a:defRPr>
            </a:lvl1pPr>
          </a:lstStyle>
          <a:p>
            <a:r>
              <a:rPr lang="en-GB" dirty="0"/>
              <a:t>CLICK TO EDIT MASTER TITLE STYLE</a:t>
            </a:r>
            <a:endParaRPr lang="sv-SE" dirty="0"/>
          </a:p>
        </p:txBody>
      </p:sp>
      <p:sp>
        <p:nvSpPr>
          <p:cNvPr id="3" name="Text Placeholder 2">
            <a:extLst>
              <a:ext uri="{FF2B5EF4-FFF2-40B4-BE49-F238E27FC236}">
                <a16:creationId xmlns:a16="http://schemas.microsoft.com/office/drawing/2014/main" id="{48D5E71D-0D3C-664A-A3CE-D34BC06933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5E1DD85-DB1C-7842-87D0-87B41E8A63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09D3AB52-6A45-2C48-B12C-7E3C03DA2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BC85D81-0CCA-5F48-A3E9-ED4E4E565145}"/>
              </a:ext>
            </a:extLst>
          </p:cNvPr>
          <p:cNvSpPr>
            <a:spLocks noGrp="1"/>
          </p:cNvSpPr>
          <p:nvPr>
            <p:ph sz="quarter" idx="4"/>
          </p:nvPr>
        </p:nvSpPr>
        <p:spPr>
          <a:xfrm>
            <a:off x="6172200" y="2505075"/>
            <a:ext cx="5183188" cy="3684588"/>
          </a:xfrm>
        </p:spPr>
        <p:txBody>
          <a:bodyPr/>
          <a:lstStyle/>
          <a:p>
            <a:pPr lvl="0"/>
            <a:endParaRPr lang="sv-SE" dirty="0"/>
          </a:p>
        </p:txBody>
      </p:sp>
      <p:sp>
        <p:nvSpPr>
          <p:cNvPr id="7" name="Date Placeholder 6">
            <a:extLst>
              <a:ext uri="{FF2B5EF4-FFF2-40B4-BE49-F238E27FC236}">
                <a16:creationId xmlns:a16="http://schemas.microsoft.com/office/drawing/2014/main" id="{CE54C0D8-7D0E-1E4D-8A66-9958DD3326D2}"/>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8" name="Footer Placeholder 7">
            <a:extLst>
              <a:ext uri="{FF2B5EF4-FFF2-40B4-BE49-F238E27FC236}">
                <a16:creationId xmlns:a16="http://schemas.microsoft.com/office/drawing/2014/main" id="{A070FC20-5E11-D241-80B3-E32A1900CDC9}"/>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ACBDAF9C-CD10-B047-B52E-AD083AB44A0A}"/>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1" name="Picture 10" descr="A picture containing text, clock, watch&#10;&#10;Description automatically generated">
            <a:extLst>
              <a:ext uri="{FF2B5EF4-FFF2-40B4-BE49-F238E27FC236}">
                <a16:creationId xmlns:a16="http://schemas.microsoft.com/office/drawing/2014/main" id="{7B5F3DEC-73CB-1E40-BCEC-E6E041715C1E}"/>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30703731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0DFF-EBB9-BA46-AEF6-9DE81F17FB7F}"/>
              </a:ext>
            </a:extLst>
          </p:cNvPr>
          <p:cNvSpPr>
            <a:spLocks noGrp="1"/>
          </p:cNvSpPr>
          <p:nvPr>
            <p:ph type="title" hasCustomPrompt="1"/>
          </p:nvPr>
        </p:nvSpPr>
        <p:spPr>
          <a:xfrm>
            <a:off x="839788" y="365125"/>
            <a:ext cx="10515600" cy="1325563"/>
          </a:xfrm>
        </p:spPr>
        <p:txBody>
          <a:bodyPr/>
          <a:lstStyle>
            <a:lvl1pPr>
              <a:defRPr>
                <a:solidFill>
                  <a:schemeClr val="bg1"/>
                </a:solidFill>
                <a:highlight>
                  <a:srgbClr val="DC3F7F"/>
                </a:highlight>
              </a:defRPr>
            </a:lvl1pPr>
          </a:lstStyle>
          <a:p>
            <a:r>
              <a:rPr lang="en-GB" dirty="0"/>
              <a:t>CLICK TO EDIT MASTER TITLE STYLE</a:t>
            </a:r>
            <a:endParaRPr lang="sv-SE" dirty="0"/>
          </a:p>
        </p:txBody>
      </p:sp>
      <p:sp>
        <p:nvSpPr>
          <p:cNvPr id="3" name="Text Placeholder 2">
            <a:extLst>
              <a:ext uri="{FF2B5EF4-FFF2-40B4-BE49-F238E27FC236}">
                <a16:creationId xmlns:a16="http://schemas.microsoft.com/office/drawing/2014/main" id="{48D5E71D-0D3C-664A-A3CE-D34BC06933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5E1DD85-DB1C-7842-87D0-87B41E8A63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09D3AB52-6A45-2C48-B12C-7E3C03DA2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BC85D81-0CCA-5F48-A3E9-ED4E4E565145}"/>
              </a:ext>
            </a:extLst>
          </p:cNvPr>
          <p:cNvSpPr>
            <a:spLocks noGrp="1"/>
          </p:cNvSpPr>
          <p:nvPr>
            <p:ph sz="quarter" idx="4"/>
          </p:nvPr>
        </p:nvSpPr>
        <p:spPr>
          <a:xfrm>
            <a:off x="6172200" y="2505075"/>
            <a:ext cx="5183188" cy="3684588"/>
          </a:xfrm>
        </p:spPr>
        <p:txBody>
          <a:bodyPr/>
          <a:lstStyle/>
          <a:p>
            <a:pPr lvl="0"/>
            <a:endParaRPr lang="sv-SE" dirty="0"/>
          </a:p>
        </p:txBody>
      </p:sp>
      <p:sp>
        <p:nvSpPr>
          <p:cNvPr id="7" name="Date Placeholder 6">
            <a:extLst>
              <a:ext uri="{FF2B5EF4-FFF2-40B4-BE49-F238E27FC236}">
                <a16:creationId xmlns:a16="http://schemas.microsoft.com/office/drawing/2014/main" id="{CE54C0D8-7D0E-1E4D-8A66-9958DD3326D2}"/>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8" name="Footer Placeholder 7">
            <a:extLst>
              <a:ext uri="{FF2B5EF4-FFF2-40B4-BE49-F238E27FC236}">
                <a16:creationId xmlns:a16="http://schemas.microsoft.com/office/drawing/2014/main" id="{A070FC20-5E11-D241-80B3-E32A1900CDC9}"/>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ACBDAF9C-CD10-B047-B52E-AD083AB44A0A}"/>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1" name="Picture 10" descr="A picture containing text, clock, watch&#10;&#10;Description automatically generated">
            <a:extLst>
              <a:ext uri="{FF2B5EF4-FFF2-40B4-BE49-F238E27FC236}">
                <a16:creationId xmlns:a16="http://schemas.microsoft.com/office/drawing/2014/main" id="{995A50BB-4CF4-3E43-B49C-75912191BE12}"/>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74336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5B9A0C6-C2DD-A841-9BC7-41A85F985DB0}"/>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r>
              <a:rPr lang="en-GB"/>
              <a:t>Click icon to add picture</a:t>
            </a:r>
            <a:endParaRPr lang="sv-SE" dirty="0"/>
          </a:p>
        </p:txBody>
      </p:sp>
      <p:sp>
        <p:nvSpPr>
          <p:cNvPr id="2" name="Title 1">
            <a:extLst>
              <a:ext uri="{FF2B5EF4-FFF2-40B4-BE49-F238E27FC236}">
                <a16:creationId xmlns:a16="http://schemas.microsoft.com/office/drawing/2014/main" id="{B5CD2B99-154B-5247-A522-99F5110D6D99}"/>
              </a:ext>
            </a:extLst>
          </p:cNvPr>
          <p:cNvSpPr>
            <a:spLocks noGrp="1"/>
          </p:cNvSpPr>
          <p:nvPr>
            <p:ph type="title" hasCustomPrompt="1"/>
          </p:nvPr>
        </p:nvSpPr>
        <p:spPr>
          <a:xfrm>
            <a:off x="838199" y="2235383"/>
            <a:ext cx="10515600" cy="1325563"/>
          </a:xfrm>
        </p:spPr>
        <p:txBody>
          <a:bodyPr/>
          <a:lstStyle>
            <a:lvl1pPr>
              <a:defRPr>
                <a:highlight>
                  <a:srgbClr val="FFC31F"/>
                </a:highligh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640AD5A9-845B-F04F-B0C6-7A0AE36A7632}"/>
              </a:ext>
            </a:extLst>
          </p:cNvPr>
          <p:cNvSpPr>
            <a:spLocks noGrp="1"/>
          </p:cNvSpPr>
          <p:nvPr>
            <p:ph idx="1"/>
          </p:nvPr>
        </p:nvSpPr>
        <p:spPr>
          <a:xfrm>
            <a:off x="838200" y="3428999"/>
            <a:ext cx="10515600" cy="2747963"/>
          </a:xfrm>
        </p:spPr>
        <p:txBody>
          <a:bodyPr/>
          <a:lstStyle>
            <a:lvl1pPr>
              <a:buClr>
                <a:srgbClr val="FFC31F"/>
              </a:buClr>
              <a:buSzPct val="130000"/>
              <a:defRPr/>
            </a:lvl1pPr>
            <a:lvl2pPr>
              <a:buClr>
                <a:srgbClr val="FFC31F"/>
              </a:buClr>
              <a:buSzPct val="130000"/>
              <a:defRPr/>
            </a:lvl2pPr>
            <a:lvl3pPr>
              <a:buClr>
                <a:srgbClr val="FFC31F"/>
              </a:buClr>
              <a:buSzPct val="130000"/>
              <a:defRPr/>
            </a:lvl3pPr>
            <a:lvl4pPr>
              <a:buClr>
                <a:srgbClr val="FFC31F"/>
              </a:buClr>
              <a:buSzPct val="130000"/>
              <a:defRPr/>
            </a:lvl4pPr>
            <a:lvl5pPr>
              <a:buClr>
                <a:srgbClr val="FFC31F"/>
              </a:buClr>
              <a:buSzPct val="13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Date Placeholder 3">
            <a:extLst>
              <a:ext uri="{FF2B5EF4-FFF2-40B4-BE49-F238E27FC236}">
                <a16:creationId xmlns:a16="http://schemas.microsoft.com/office/drawing/2014/main" id="{9238563F-8722-ED4F-8D06-09D7EA627134}"/>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5" name="Footer Placeholder 4">
            <a:extLst>
              <a:ext uri="{FF2B5EF4-FFF2-40B4-BE49-F238E27FC236}">
                <a16:creationId xmlns:a16="http://schemas.microsoft.com/office/drawing/2014/main" id="{6E4E3376-E5E6-B844-B1FE-0CFC2E019C5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FAA1B71B-2732-EA49-BBD2-04ECA4418B53}"/>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0" name="Picture 9" descr="A picture containing text, clock, watch&#10;&#10;Description automatically generated">
            <a:extLst>
              <a:ext uri="{FF2B5EF4-FFF2-40B4-BE49-F238E27FC236}">
                <a16:creationId xmlns:a16="http://schemas.microsoft.com/office/drawing/2014/main" id="{43432DFC-35FA-D042-BC13-9505486F3C69}"/>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13775770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0DFF-EBB9-BA46-AEF6-9DE81F17FB7F}"/>
              </a:ext>
            </a:extLst>
          </p:cNvPr>
          <p:cNvSpPr>
            <a:spLocks noGrp="1"/>
          </p:cNvSpPr>
          <p:nvPr>
            <p:ph type="title" hasCustomPrompt="1"/>
          </p:nvPr>
        </p:nvSpPr>
        <p:spPr>
          <a:xfrm>
            <a:off x="839788" y="365125"/>
            <a:ext cx="10515600" cy="1325563"/>
          </a:xfrm>
        </p:spPr>
        <p:txBody>
          <a:bodyPr/>
          <a:lstStyle>
            <a:lvl1pPr>
              <a:defRPr>
                <a:solidFill>
                  <a:schemeClr val="bg1"/>
                </a:solidFill>
                <a:highlight>
                  <a:srgbClr val="FFC31F"/>
                </a:highlight>
              </a:defRPr>
            </a:lvl1pPr>
          </a:lstStyle>
          <a:p>
            <a:r>
              <a:rPr lang="en-GB" dirty="0"/>
              <a:t>CLICK TO EDIT MASTER TITLE STYLE</a:t>
            </a:r>
            <a:endParaRPr lang="sv-SE" dirty="0"/>
          </a:p>
        </p:txBody>
      </p:sp>
      <p:sp>
        <p:nvSpPr>
          <p:cNvPr id="3" name="Text Placeholder 2">
            <a:extLst>
              <a:ext uri="{FF2B5EF4-FFF2-40B4-BE49-F238E27FC236}">
                <a16:creationId xmlns:a16="http://schemas.microsoft.com/office/drawing/2014/main" id="{48D5E71D-0D3C-664A-A3CE-D34BC06933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5E1DD85-DB1C-7842-87D0-87B41E8A63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09D3AB52-6A45-2C48-B12C-7E3C03DA2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BC85D81-0CCA-5F48-A3E9-ED4E4E565145}"/>
              </a:ext>
            </a:extLst>
          </p:cNvPr>
          <p:cNvSpPr>
            <a:spLocks noGrp="1"/>
          </p:cNvSpPr>
          <p:nvPr>
            <p:ph sz="quarter" idx="4"/>
          </p:nvPr>
        </p:nvSpPr>
        <p:spPr>
          <a:xfrm>
            <a:off x="6172200" y="2505075"/>
            <a:ext cx="5183188" cy="3684588"/>
          </a:xfrm>
        </p:spPr>
        <p:txBody>
          <a:bodyPr/>
          <a:lstStyle/>
          <a:p>
            <a:pPr lvl="0"/>
            <a:endParaRPr lang="sv-SE" dirty="0"/>
          </a:p>
        </p:txBody>
      </p:sp>
      <p:sp>
        <p:nvSpPr>
          <p:cNvPr id="7" name="Date Placeholder 6">
            <a:extLst>
              <a:ext uri="{FF2B5EF4-FFF2-40B4-BE49-F238E27FC236}">
                <a16:creationId xmlns:a16="http://schemas.microsoft.com/office/drawing/2014/main" id="{CE54C0D8-7D0E-1E4D-8A66-9958DD3326D2}"/>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8" name="Footer Placeholder 7">
            <a:extLst>
              <a:ext uri="{FF2B5EF4-FFF2-40B4-BE49-F238E27FC236}">
                <a16:creationId xmlns:a16="http://schemas.microsoft.com/office/drawing/2014/main" id="{A070FC20-5E11-D241-80B3-E32A1900CDC9}"/>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ACBDAF9C-CD10-B047-B52E-AD083AB44A0A}"/>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1" name="Picture 10" descr="A picture containing text, clock, watch&#10;&#10;Description automatically generated">
            <a:extLst>
              <a:ext uri="{FF2B5EF4-FFF2-40B4-BE49-F238E27FC236}">
                <a16:creationId xmlns:a16="http://schemas.microsoft.com/office/drawing/2014/main" id="{B6A68046-CD21-DA47-AE99-4DDC22173221}"/>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14696986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0DFF-EBB9-BA46-AEF6-9DE81F17FB7F}"/>
              </a:ext>
            </a:extLst>
          </p:cNvPr>
          <p:cNvSpPr>
            <a:spLocks noGrp="1"/>
          </p:cNvSpPr>
          <p:nvPr>
            <p:ph type="title" hasCustomPrompt="1"/>
          </p:nvPr>
        </p:nvSpPr>
        <p:spPr>
          <a:xfrm>
            <a:off x="839788" y="365125"/>
            <a:ext cx="10515600" cy="1325563"/>
          </a:xfrm>
        </p:spPr>
        <p:txBody>
          <a:bodyPr/>
          <a:lstStyle>
            <a:lvl1pPr>
              <a:defRPr>
                <a:solidFill>
                  <a:schemeClr val="bg1"/>
                </a:solidFill>
                <a:highlight>
                  <a:srgbClr val="40B4E8"/>
                </a:highlight>
              </a:defRPr>
            </a:lvl1pPr>
          </a:lstStyle>
          <a:p>
            <a:r>
              <a:rPr lang="en-GB" dirty="0"/>
              <a:t>CLICK TO EDIT MASTER TITLE STYLE</a:t>
            </a:r>
            <a:endParaRPr lang="sv-SE" dirty="0"/>
          </a:p>
        </p:txBody>
      </p:sp>
      <p:sp>
        <p:nvSpPr>
          <p:cNvPr id="3" name="Text Placeholder 2">
            <a:extLst>
              <a:ext uri="{FF2B5EF4-FFF2-40B4-BE49-F238E27FC236}">
                <a16:creationId xmlns:a16="http://schemas.microsoft.com/office/drawing/2014/main" id="{48D5E71D-0D3C-664A-A3CE-D34BC06933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5E1DD85-DB1C-7842-87D0-87B41E8A63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09D3AB52-6A45-2C48-B12C-7E3C03DA2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BC85D81-0CCA-5F48-A3E9-ED4E4E565145}"/>
              </a:ext>
            </a:extLst>
          </p:cNvPr>
          <p:cNvSpPr>
            <a:spLocks noGrp="1"/>
          </p:cNvSpPr>
          <p:nvPr>
            <p:ph sz="quarter" idx="4"/>
          </p:nvPr>
        </p:nvSpPr>
        <p:spPr>
          <a:xfrm>
            <a:off x="6172200" y="2505075"/>
            <a:ext cx="5183188" cy="3684588"/>
          </a:xfrm>
        </p:spPr>
        <p:txBody>
          <a:bodyPr/>
          <a:lstStyle/>
          <a:p>
            <a:pPr lvl="0"/>
            <a:endParaRPr lang="sv-SE" dirty="0"/>
          </a:p>
        </p:txBody>
      </p:sp>
      <p:sp>
        <p:nvSpPr>
          <p:cNvPr id="7" name="Date Placeholder 6">
            <a:extLst>
              <a:ext uri="{FF2B5EF4-FFF2-40B4-BE49-F238E27FC236}">
                <a16:creationId xmlns:a16="http://schemas.microsoft.com/office/drawing/2014/main" id="{CE54C0D8-7D0E-1E4D-8A66-9958DD3326D2}"/>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8" name="Footer Placeholder 7">
            <a:extLst>
              <a:ext uri="{FF2B5EF4-FFF2-40B4-BE49-F238E27FC236}">
                <a16:creationId xmlns:a16="http://schemas.microsoft.com/office/drawing/2014/main" id="{A070FC20-5E11-D241-80B3-E32A1900CDC9}"/>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ACBDAF9C-CD10-B047-B52E-AD083AB44A0A}"/>
              </a:ext>
            </a:extLst>
          </p:cNvPr>
          <p:cNvSpPr>
            <a:spLocks noGrp="1"/>
          </p:cNvSpPr>
          <p:nvPr>
            <p:ph type="sldNum" sz="quarter" idx="12"/>
          </p:nvPr>
        </p:nvSpPr>
        <p:spPr/>
        <p:txBody>
          <a:bodyPr/>
          <a:lstStyle/>
          <a:p>
            <a:fld id="{0DE48825-E3E4-7F48-BA07-51123E983C47}" type="slidenum">
              <a:rPr lang="sv-SE" smtClean="0"/>
              <a:t>‹#›</a:t>
            </a:fld>
            <a:endParaRPr lang="sv-SE"/>
          </a:p>
        </p:txBody>
      </p:sp>
      <p:pic>
        <p:nvPicPr>
          <p:cNvPr id="11" name="Picture 10" descr="A picture containing text, clock, watch&#10;&#10;Description automatically generated">
            <a:extLst>
              <a:ext uri="{FF2B5EF4-FFF2-40B4-BE49-F238E27FC236}">
                <a16:creationId xmlns:a16="http://schemas.microsoft.com/office/drawing/2014/main" id="{240A0C77-7577-EF42-9663-FAA1067E1EB0}"/>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17751773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3E8B1-BE63-BE43-A1F8-DF9D83BD4B3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C18BB9C6-29B9-7A41-8794-796E8DC730AE}"/>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4" name="Footer Placeholder 3">
            <a:extLst>
              <a:ext uri="{FF2B5EF4-FFF2-40B4-BE49-F238E27FC236}">
                <a16:creationId xmlns:a16="http://schemas.microsoft.com/office/drawing/2014/main" id="{1C568BC9-86B2-C54C-BF39-A87D0870ED76}"/>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87D485EE-1D95-3741-9BC3-14948CF5F5C8}"/>
              </a:ext>
            </a:extLst>
          </p:cNvPr>
          <p:cNvSpPr>
            <a:spLocks noGrp="1"/>
          </p:cNvSpPr>
          <p:nvPr>
            <p:ph type="sldNum" sz="quarter" idx="12"/>
          </p:nvPr>
        </p:nvSpPr>
        <p:spPr/>
        <p:txBody>
          <a:bodyPr/>
          <a:lstStyle/>
          <a:p>
            <a:fld id="{0DE48825-E3E4-7F48-BA07-51123E983C47}" type="slidenum">
              <a:rPr lang="sv-SE" smtClean="0"/>
              <a:t>‹#›</a:t>
            </a:fld>
            <a:endParaRPr lang="sv-SE"/>
          </a:p>
        </p:txBody>
      </p:sp>
    </p:spTree>
    <p:extLst>
      <p:ext uri="{BB962C8B-B14F-4D97-AF65-F5344CB8AC3E}">
        <p14:creationId xmlns:p14="http://schemas.microsoft.com/office/powerpoint/2010/main" val="1125524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20">
            <a:extLst>
              <a:ext uri="{FF2B5EF4-FFF2-40B4-BE49-F238E27FC236}">
                <a16:creationId xmlns:a16="http://schemas.microsoft.com/office/drawing/2014/main" id="{443ADA12-EFD1-3446-BE13-511FAB3190AB}"/>
              </a:ext>
            </a:extLst>
          </p:cNvPr>
          <p:cNvSpPr>
            <a:spLocks noGrp="1"/>
          </p:cNvSpPr>
          <p:nvPr>
            <p:ph type="pic" sz="quarter" idx="13"/>
          </p:nvPr>
        </p:nvSpPr>
        <p:spPr>
          <a:xfrm>
            <a:off x="-130709" y="-16618"/>
            <a:ext cx="12453417" cy="673388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 name="connsiteX0" fmla="*/ 0 w 10057794"/>
              <a:gd name="connsiteY0" fmla="*/ 0 h 3082348"/>
              <a:gd name="connsiteX1" fmla="*/ 10057794 w 10057794"/>
              <a:gd name="connsiteY1" fmla="*/ 843693 h 3082348"/>
              <a:gd name="connsiteX2" fmla="*/ 10057794 w 10057794"/>
              <a:gd name="connsiteY2" fmla="*/ 2269268 h 3082348"/>
              <a:gd name="connsiteX3" fmla="*/ 5021496 w 10057794"/>
              <a:gd name="connsiteY3" fmla="*/ 3082348 h 3082348"/>
              <a:gd name="connsiteX4" fmla="*/ 12092 w 10057794"/>
              <a:gd name="connsiteY4" fmla="*/ 2269268 h 3082348"/>
              <a:gd name="connsiteX5" fmla="*/ 12094 w 10057794"/>
              <a:gd name="connsiteY5" fmla="*/ 2269265 h 3082348"/>
              <a:gd name="connsiteX6" fmla="*/ 0 w 10057794"/>
              <a:gd name="connsiteY6" fmla="*/ 0 h 3082348"/>
              <a:gd name="connsiteX0" fmla="*/ 0 w 10057794"/>
              <a:gd name="connsiteY0" fmla="*/ 23222 h 3105570"/>
              <a:gd name="connsiteX1" fmla="*/ 10021513 w 10057794"/>
              <a:gd name="connsiteY1" fmla="*/ 0 h 3105570"/>
              <a:gd name="connsiteX2" fmla="*/ 10057794 w 10057794"/>
              <a:gd name="connsiteY2" fmla="*/ 2292490 h 3105570"/>
              <a:gd name="connsiteX3" fmla="*/ 5021496 w 10057794"/>
              <a:gd name="connsiteY3" fmla="*/ 3105570 h 3105570"/>
              <a:gd name="connsiteX4" fmla="*/ 12092 w 10057794"/>
              <a:gd name="connsiteY4" fmla="*/ 2292490 h 3105570"/>
              <a:gd name="connsiteX5" fmla="*/ 12094 w 10057794"/>
              <a:gd name="connsiteY5" fmla="*/ 2292487 h 3105570"/>
              <a:gd name="connsiteX6" fmla="*/ 0 w 10057794"/>
              <a:gd name="connsiteY6" fmla="*/ 23222 h 3105570"/>
              <a:gd name="connsiteX0" fmla="*/ 1163 w 10046864"/>
              <a:gd name="connsiteY0" fmla="*/ 0 h 3113309"/>
              <a:gd name="connsiteX1" fmla="*/ 10010583 w 10046864"/>
              <a:gd name="connsiteY1" fmla="*/ 7739 h 3113309"/>
              <a:gd name="connsiteX2" fmla="*/ 10046864 w 10046864"/>
              <a:gd name="connsiteY2" fmla="*/ 2300229 h 3113309"/>
              <a:gd name="connsiteX3" fmla="*/ 5010566 w 10046864"/>
              <a:gd name="connsiteY3" fmla="*/ 3113309 h 3113309"/>
              <a:gd name="connsiteX4" fmla="*/ 1162 w 10046864"/>
              <a:gd name="connsiteY4" fmla="*/ 2300229 h 3113309"/>
              <a:gd name="connsiteX5" fmla="*/ 1164 w 10046864"/>
              <a:gd name="connsiteY5" fmla="*/ 2300226 h 3113309"/>
              <a:gd name="connsiteX6" fmla="*/ 1163 w 10046864"/>
              <a:gd name="connsiteY6" fmla="*/ 0 h 3113309"/>
              <a:gd name="connsiteX0" fmla="*/ 1163 w 10046864"/>
              <a:gd name="connsiteY0" fmla="*/ 0 h 3477103"/>
              <a:gd name="connsiteX1" fmla="*/ 10010583 w 10046864"/>
              <a:gd name="connsiteY1" fmla="*/ 371533 h 3477103"/>
              <a:gd name="connsiteX2" fmla="*/ 10046864 w 10046864"/>
              <a:gd name="connsiteY2" fmla="*/ 2664023 h 3477103"/>
              <a:gd name="connsiteX3" fmla="*/ 5010566 w 10046864"/>
              <a:gd name="connsiteY3" fmla="*/ 3477103 h 3477103"/>
              <a:gd name="connsiteX4" fmla="*/ 1162 w 10046864"/>
              <a:gd name="connsiteY4" fmla="*/ 2664023 h 3477103"/>
              <a:gd name="connsiteX5" fmla="*/ 1164 w 10046864"/>
              <a:gd name="connsiteY5" fmla="*/ 2664020 h 3477103"/>
              <a:gd name="connsiteX6" fmla="*/ 1163 w 10046864"/>
              <a:gd name="connsiteY6" fmla="*/ 0 h 3477103"/>
              <a:gd name="connsiteX0" fmla="*/ 1163 w 10046864"/>
              <a:gd name="connsiteY0" fmla="*/ 0 h 3477103"/>
              <a:gd name="connsiteX1" fmla="*/ 9998490 w 10046864"/>
              <a:gd name="connsiteY1" fmla="*/ 23220 h 3477103"/>
              <a:gd name="connsiteX2" fmla="*/ 10046864 w 10046864"/>
              <a:gd name="connsiteY2" fmla="*/ 2664023 h 3477103"/>
              <a:gd name="connsiteX3" fmla="*/ 5010566 w 10046864"/>
              <a:gd name="connsiteY3" fmla="*/ 3477103 h 3477103"/>
              <a:gd name="connsiteX4" fmla="*/ 1162 w 10046864"/>
              <a:gd name="connsiteY4" fmla="*/ 2664023 h 3477103"/>
              <a:gd name="connsiteX5" fmla="*/ 1164 w 10046864"/>
              <a:gd name="connsiteY5" fmla="*/ 2664020 h 3477103"/>
              <a:gd name="connsiteX6" fmla="*/ 1163 w 10046864"/>
              <a:gd name="connsiteY6" fmla="*/ 0 h 3477103"/>
              <a:gd name="connsiteX0" fmla="*/ 1163 w 10046864"/>
              <a:gd name="connsiteY0" fmla="*/ 0 h 3477103"/>
              <a:gd name="connsiteX1" fmla="*/ 9986397 w 10046864"/>
              <a:gd name="connsiteY1" fmla="*/ 7740 h 3477103"/>
              <a:gd name="connsiteX2" fmla="*/ 10046864 w 10046864"/>
              <a:gd name="connsiteY2" fmla="*/ 2664023 h 3477103"/>
              <a:gd name="connsiteX3" fmla="*/ 5010566 w 10046864"/>
              <a:gd name="connsiteY3" fmla="*/ 3477103 h 3477103"/>
              <a:gd name="connsiteX4" fmla="*/ 1162 w 10046864"/>
              <a:gd name="connsiteY4" fmla="*/ 2664023 h 3477103"/>
              <a:gd name="connsiteX5" fmla="*/ 1164 w 10046864"/>
              <a:gd name="connsiteY5" fmla="*/ 2664020 h 3477103"/>
              <a:gd name="connsiteX6" fmla="*/ 1163 w 10046864"/>
              <a:gd name="connsiteY6" fmla="*/ 0 h 347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6864" h="3477103">
                <a:moveTo>
                  <a:pt x="1163" y="0"/>
                </a:moveTo>
                <a:lnTo>
                  <a:pt x="9986397" y="7740"/>
                </a:lnTo>
                <a:lnTo>
                  <a:pt x="10046864" y="2664023"/>
                </a:lnTo>
                <a:cubicBezTo>
                  <a:pt x="10046864" y="2905130"/>
                  <a:pt x="7784610" y="3477103"/>
                  <a:pt x="5010566" y="3477103"/>
                </a:cubicBezTo>
                <a:cubicBezTo>
                  <a:pt x="2236522" y="3477103"/>
                  <a:pt x="1162" y="2905130"/>
                  <a:pt x="1162" y="2664023"/>
                </a:cubicBezTo>
                <a:cubicBezTo>
                  <a:pt x="1163" y="2664022"/>
                  <a:pt x="1163" y="2664021"/>
                  <a:pt x="1164" y="2664020"/>
                </a:cubicBezTo>
                <a:cubicBezTo>
                  <a:pt x="-2867" y="1907598"/>
                  <a:pt x="5194" y="756422"/>
                  <a:pt x="1163" y="0"/>
                </a:cubicBezTo>
                <a:close/>
              </a:path>
            </a:pathLst>
          </a:custGeom>
        </p:spPr>
        <p:txBody>
          <a:bodyPr wrap="square">
            <a:noAutofit/>
          </a:bodyPr>
          <a:lstStyle/>
          <a:p>
            <a:endParaRPr lang="sv-SE" dirty="0"/>
          </a:p>
        </p:txBody>
      </p:sp>
      <p:pic>
        <p:nvPicPr>
          <p:cNvPr id="8" name="Picture 7" descr="A picture containing text, clock, watch&#10;&#10;Description automatically generated">
            <a:extLst>
              <a:ext uri="{FF2B5EF4-FFF2-40B4-BE49-F238E27FC236}">
                <a16:creationId xmlns:a16="http://schemas.microsoft.com/office/drawing/2014/main" id="{BEF912D3-D38F-9F42-8628-08544C40D339}"/>
              </a:ext>
            </a:extLst>
          </p:cNvPr>
          <p:cNvPicPr>
            <a:picLocks noChangeAspect="1"/>
          </p:cNvPicPr>
          <p:nvPr userDrawn="1"/>
        </p:nvPicPr>
        <p:blipFill>
          <a:blip r:embed="rId2"/>
          <a:stretch>
            <a:fillRect/>
          </a:stretch>
        </p:blipFill>
        <p:spPr>
          <a:xfrm>
            <a:off x="10306978" y="6464482"/>
            <a:ext cx="1046822" cy="252787"/>
          </a:xfrm>
          <a:prstGeom prst="rect">
            <a:avLst/>
          </a:prstGeom>
        </p:spPr>
      </p:pic>
      <p:sp>
        <p:nvSpPr>
          <p:cNvPr id="12" name="Picture Placeholder 11">
            <a:extLst>
              <a:ext uri="{FF2B5EF4-FFF2-40B4-BE49-F238E27FC236}">
                <a16:creationId xmlns:a16="http://schemas.microsoft.com/office/drawing/2014/main" id="{91E07A21-C2CD-714B-8296-4DCF4B8025C3}"/>
              </a:ext>
            </a:extLst>
          </p:cNvPr>
          <p:cNvSpPr>
            <a:spLocks noGrp="1"/>
          </p:cNvSpPr>
          <p:nvPr>
            <p:ph type="pic" sz="quarter" idx="14"/>
          </p:nvPr>
        </p:nvSpPr>
        <p:spPr>
          <a:xfrm>
            <a:off x="1754188" y="1528763"/>
            <a:ext cx="1198562" cy="1423987"/>
          </a:xfrm>
        </p:spPr>
        <p:txBody>
          <a:bodyPr/>
          <a:lstStyle/>
          <a:p>
            <a:endParaRPr lang="sv-SE"/>
          </a:p>
        </p:txBody>
      </p:sp>
    </p:spTree>
    <p:extLst>
      <p:ext uri="{BB962C8B-B14F-4D97-AF65-F5344CB8AC3E}">
        <p14:creationId xmlns:p14="http://schemas.microsoft.com/office/powerpoint/2010/main" val="3524811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5A813-D95D-BA4E-9585-7F98A8F141A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6D255278-8647-0B4A-A86B-72E933EE316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Tree>
    <p:extLst>
      <p:ext uri="{BB962C8B-B14F-4D97-AF65-F5344CB8AC3E}">
        <p14:creationId xmlns:p14="http://schemas.microsoft.com/office/powerpoint/2010/main" val="47623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0DEE-A827-E346-8E2B-9A61375B1028}"/>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ACEE473F-797E-4C45-A9E9-4A11FAF19284}"/>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9326138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22F5D-7A30-0743-A96B-1F68BDC7ED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BECB3B97-58C9-744F-BC31-B1E9B78EE82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82644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489E1-E6C1-EE44-AFDF-0F00FDFEE55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FECB4549-322A-6E4A-9452-9F4BDB2B331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01AD690C-46C6-F040-BC02-CA8F4E549256}"/>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13331249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7365F-57D1-004B-A661-58643557CEBB}"/>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D299B174-D124-B844-B5E3-AF6E348012B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369E66C-E6FF-2342-B019-BE870B6D51E3}"/>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B0B23A60-24AA-C14F-BA6B-49009ECBA72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0CC291-3C53-4F4E-B250-95197447E5E7}"/>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1103238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FE48-C863-8C40-A9DE-F0CABF68029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sv-SE"/>
          </a:p>
        </p:txBody>
      </p:sp>
    </p:spTree>
    <p:extLst>
      <p:ext uri="{BB962C8B-B14F-4D97-AF65-F5344CB8AC3E}">
        <p14:creationId xmlns:p14="http://schemas.microsoft.com/office/powerpoint/2010/main" val="635487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EC9F-0242-6D42-A8CC-8FAD9343CC00}"/>
              </a:ext>
            </a:extLst>
          </p:cNvPr>
          <p:cNvSpPr>
            <a:spLocks noGrp="1"/>
          </p:cNvSpPr>
          <p:nvPr>
            <p:ph type="title" hasCustomPrompt="1"/>
          </p:nvPr>
        </p:nvSpPr>
        <p:spPr>
          <a:xfrm>
            <a:off x="831850" y="2221612"/>
            <a:ext cx="10515600" cy="1388969"/>
          </a:xfrm>
        </p:spPr>
        <p:txBody>
          <a:bodyPr anchor="b">
            <a:normAutofit/>
          </a:bodyPr>
          <a:lstStyle>
            <a:lvl1pPr algn="ctr">
              <a:defRPr sz="4400"/>
            </a:lvl1pPr>
          </a:lstStyle>
          <a:p>
            <a:r>
              <a:rPr lang="en-GB" dirty="0"/>
              <a:t>CLICK TO EDIT</a:t>
            </a:r>
            <a:endParaRPr lang="sv-SE" dirty="0"/>
          </a:p>
        </p:txBody>
      </p:sp>
      <p:sp>
        <p:nvSpPr>
          <p:cNvPr id="3" name="Text Placeholder 2">
            <a:extLst>
              <a:ext uri="{FF2B5EF4-FFF2-40B4-BE49-F238E27FC236}">
                <a16:creationId xmlns:a16="http://schemas.microsoft.com/office/drawing/2014/main" id="{AB965184-7E1B-8441-AC64-B92F1EFB2A7E}"/>
              </a:ext>
            </a:extLst>
          </p:cNvPr>
          <p:cNvSpPr>
            <a:spLocks noGrp="1"/>
          </p:cNvSpPr>
          <p:nvPr>
            <p:ph type="body" idx="1"/>
          </p:nvPr>
        </p:nvSpPr>
        <p:spPr>
          <a:xfrm>
            <a:off x="831850" y="3966883"/>
            <a:ext cx="10515600" cy="212276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3A8598D-4135-8F43-93C8-1A5F94491147}"/>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5" name="Footer Placeholder 4">
            <a:extLst>
              <a:ext uri="{FF2B5EF4-FFF2-40B4-BE49-F238E27FC236}">
                <a16:creationId xmlns:a16="http://schemas.microsoft.com/office/drawing/2014/main" id="{224888A9-EC0D-0246-8054-CF357037A364}"/>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B949C00-9FD7-7F41-B047-6576631CB3AA}"/>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8" name="Picture Placeholder 7">
            <a:extLst>
              <a:ext uri="{FF2B5EF4-FFF2-40B4-BE49-F238E27FC236}">
                <a16:creationId xmlns:a16="http://schemas.microsoft.com/office/drawing/2014/main" id="{E040544C-4B99-4A42-869D-E75EC6EA1C48}"/>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r>
              <a:rPr lang="en-GB"/>
              <a:t>Click icon to add picture</a:t>
            </a:r>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00FB96AF-EC6E-9040-94DD-2C5720F45325}"/>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723399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0690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02364-A191-6E42-8D0F-CF0B8CE83B9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2AB0AA8-211D-8044-8F31-6917AC46B2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E48DBCE5-FFA7-2645-ADBE-E40B6FA5BA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6864675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9B039-47CA-5A47-8113-2EE3C760560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B1B23464-B428-0646-ACAC-1579D015025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37FF7780-60E5-7945-BCEF-5A0E693AEB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8256959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37323-7C76-F543-B56D-8CC4EE69740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F2EA4207-3307-EC49-B40B-A38B51F7F97D}"/>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152923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7CBA0-CA67-D547-AE48-E6CD600DC1B6}"/>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0AAD5399-7E3D-E341-AF62-DC753C711BE0}"/>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23168575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45DF5-30F0-B14B-963E-88848657E22B}"/>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3" name="Footer Placeholder 2">
            <a:extLst>
              <a:ext uri="{FF2B5EF4-FFF2-40B4-BE49-F238E27FC236}">
                <a16:creationId xmlns:a16="http://schemas.microsoft.com/office/drawing/2014/main" id="{D5774878-52C8-7A43-9451-EAD14F62EF9A}"/>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id="{B850978A-8D04-CD45-BDF0-4618F9F5A5A8}"/>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5" name="Picture Placeholder 20">
            <a:extLst>
              <a:ext uri="{FF2B5EF4-FFF2-40B4-BE49-F238E27FC236}">
                <a16:creationId xmlns:a16="http://schemas.microsoft.com/office/drawing/2014/main" id="{443ADA12-EFD1-3446-BE13-511FAB3190AB}"/>
              </a:ext>
            </a:extLst>
          </p:cNvPr>
          <p:cNvSpPr>
            <a:spLocks noGrp="1"/>
          </p:cNvSpPr>
          <p:nvPr>
            <p:ph type="pic" sz="quarter" idx="13"/>
          </p:nvPr>
        </p:nvSpPr>
        <p:spPr>
          <a:xfrm>
            <a:off x="-123935" y="-14988"/>
            <a:ext cx="12453417" cy="6029350"/>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 name="connsiteX0" fmla="*/ 0 w 10057794"/>
              <a:gd name="connsiteY0" fmla="*/ 0 h 3082348"/>
              <a:gd name="connsiteX1" fmla="*/ 10057794 w 10057794"/>
              <a:gd name="connsiteY1" fmla="*/ 843693 h 3082348"/>
              <a:gd name="connsiteX2" fmla="*/ 10057794 w 10057794"/>
              <a:gd name="connsiteY2" fmla="*/ 2269268 h 3082348"/>
              <a:gd name="connsiteX3" fmla="*/ 5021496 w 10057794"/>
              <a:gd name="connsiteY3" fmla="*/ 3082348 h 3082348"/>
              <a:gd name="connsiteX4" fmla="*/ 12092 w 10057794"/>
              <a:gd name="connsiteY4" fmla="*/ 2269268 h 3082348"/>
              <a:gd name="connsiteX5" fmla="*/ 12094 w 10057794"/>
              <a:gd name="connsiteY5" fmla="*/ 2269265 h 3082348"/>
              <a:gd name="connsiteX6" fmla="*/ 0 w 10057794"/>
              <a:gd name="connsiteY6" fmla="*/ 0 h 3082348"/>
              <a:gd name="connsiteX0" fmla="*/ 0 w 10057794"/>
              <a:gd name="connsiteY0" fmla="*/ 23222 h 3105570"/>
              <a:gd name="connsiteX1" fmla="*/ 10021513 w 10057794"/>
              <a:gd name="connsiteY1" fmla="*/ 0 h 3105570"/>
              <a:gd name="connsiteX2" fmla="*/ 10057794 w 10057794"/>
              <a:gd name="connsiteY2" fmla="*/ 2292490 h 3105570"/>
              <a:gd name="connsiteX3" fmla="*/ 5021496 w 10057794"/>
              <a:gd name="connsiteY3" fmla="*/ 3105570 h 3105570"/>
              <a:gd name="connsiteX4" fmla="*/ 12092 w 10057794"/>
              <a:gd name="connsiteY4" fmla="*/ 2292490 h 3105570"/>
              <a:gd name="connsiteX5" fmla="*/ 12094 w 10057794"/>
              <a:gd name="connsiteY5" fmla="*/ 2292487 h 3105570"/>
              <a:gd name="connsiteX6" fmla="*/ 0 w 10057794"/>
              <a:gd name="connsiteY6" fmla="*/ 23222 h 3105570"/>
              <a:gd name="connsiteX0" fmla="*/ 1163 w 10046864"/>
              <a:gd name="connsiteY0" fmla="*/ 0 h 3113309"/>
              <a:gd name="connsiteX1" fmla="*/ 10010583 w 10046864"/>
              <a:gd name="connsiteY1" fmla="*/ 7739 h 3113309"/>
              <a:gd name="connsiteX2" fmla="*/ 10046864 w 10046864"/>
              <a:gd name="connsiteY2" fmla="*/ 2300229 h 3113309"/>
              <a:gd name="connsiteX3" fmla="*/ 5010566 w 10046864"/>
              <a:gd name="connsiteY3" fmla="*/ 3113309 h 3113309"/>
              <a:gd name="connsiteX4" fmla="*/ 1162 w 10046864"/>
              <a:gd name="connsiteY4" fmla="*/ 2300229 h 3113309"/>
              <a:gd name="connsiteX5" fmla="*/ 1164 w 10046864"/>
              <a:gd name="connsiteY5" fmla="*/ 2300226 h 3113309"/>
              <a:gd name="connsiteX6" fmla="*/ 1163 w 10046864"/>
              <a:gd name="connsiteY6" fmla="*/ 0 h 311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6864" h="3113309">
                <a:moveTo>
                  <a:pt x="1163" y="0"/>
                </a:moveTo>
                <a:lnTo>
                  <a:pt x="10010583" y="7739"/>
                </a:lnTo>
                <a:lnTo>
                  <a:pt x="10046864" y="2300229"/>
                </a:lnTo>
                <a:cubicBezTo>
                  <a:pt x="10046864" y="2541336"/>
                  <a:pt x="7784610" y="3113309"/>
                  <a:pt x="5010566" y="3113309"/>
                </a:cubicBezTo>
                <a:cubicBezTo>
                  <a:pt x="2236522" y="3113309"/>
                  <a:pt x="1162" y="2541336"/>
                  <a:pt x="1162" y="2300229"/>
                </a:cubicBezTo>
                <a:cubicBezTo>
                  <a:pt x="1163" y="2300228"/>
                  <a:pt x="1163" y="2300227"/>
                  <a:pt x="1164" y="2300226"/>
                </a:cubicBezTo>
                <a:cubicBezTo>
                  <a:pt x="-2867" y="1543804"/>
                  <a:pt x="5194" y="756422"/>
                  <a:pt x="1163" y="0"/>
                </a:cubicBezTo>
                <a:close/>
              </a:path>
            </a:pathLst>
          </a:custGeom>
        </p:spPr>
        <p:txBody>
          <a:bodyPr wrap="square">
            <a:noAutofit/>
          </a:bodyPr>
          <a:lstStyle/>
          <a:p>
            <a:endParaRPr lang="sv-SE" dirty="0"/>
          </a:p>
        </p:txBody>
      </p:sp>
    </p:spTree>
    <p:extLst>
      <p:ext uri="{BB962C8B-B14F-4D97-AF65-F5344CB8AC3E}">
        <p14:creationId xmlns:p14="http://schemas.microsoft.com/office/powerpoint/2010/main" val="41043304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AEB24-A99E-C647-9108-88FE7123F81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0CA7ECE4-72E2-3C45-82C6-3E82676F0C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sv-SE" dirty="0"/>
          </a:p>
        </p:txBody>
      </p:sp>
      <p:sp>
        <p:nvSpPr>
          <p:cNvPr id="4" name="Text Placeholder 3">
            <a:extLst>
              <a:ext uri="{FF2B5EF4-FFF2-40B4-BE49-F238E27FC236}">
                <a16:creationId xmlns:a16="http://schemas.microsoft.com/office/drawing/2014/main" id="{980FB54C-374E-4745-BE37-99AA75E71D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5EFAE2F-AE7D-204C-9914-F0403673BC6E}"/>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6" name="Footer Placeholder 5">
            <a:extLst>
              <a:ext uri="{FF2B5EF4-FFF2-40B4-BE49-F238E27FC236}">
                <a16:creationId xmlns:a16="http://schemas.microsoft.com/office/drawing/2014/main" id="{2187AD71-B23C-C34C-AEE5-D7096793334F}"/>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2051B765-6566-0B46-91B4-2CAF5218A656}"/>
              </a:ext>
            </a:extLst>
          </p:cNvPr>
          <p:cNvSpPr>
            <a:spLocks noGrp="1"/>
          </p:cNvSpPr>
          <p:nvPr>
            <p:ph type="sldNum" sz="quarter" idx="12"/>
          </p:nvPr>
        </p:nvSpPr>
        <p:spPr/>
        <p:txBody>
          <a:bodyPr/>
          <a:lstStyle/>
          <a:p>
            <a:fld id="{0DE48825-E3E4-7F48-BA07-51123E983C47}" type="slidenum">
              <a:rPr lang="sv-SE" smtClean="0"/>
              <a:t>‹#›</a:t>
            </a:fld>
            <a:endParaRPr lang="sv-SE"/>
          </a:p>
        </p:txBody>
      </p:sp>
    </p:spTree>
    <p:extLst>
      <p:ext uri="{BB962C8B-B14F-4D97-AF65-F5344CB8AC3E}">
        <p14:creationId xmlns:p14="http://schemas.microsoft.com/office/powerpoint/2010/main" val="22034000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260CF-C417-F84D-8100-36F7B15B9B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3C4CFBAF-4868-A843-AA4A-4F8EC0D6A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52540557-427B-3343-8534-AC1B4667A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41B03A-A94A-3342-BE25-2BAC6B15F21D}"/>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6" name="Footer Placeholder 5">
            <a:extLst>
              <a:ext uri="{FF2B5EF4-FFF2-40B4-BE49-F238E27FC236}">
                <a16:creationId xmlns:a16="http://schemas.microsoft.com/office/drawing/2014/main" id="{EF47DC21-2B87-684E-B29C-98E82ACE1BBC}"/>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2C86AF52-0953-BD4F-8DE8-B7B823791612}"/>
              </a:ext>
            </a:extLst>
          </p:cNvPr>
          <p:cNvSpPr>
            <a:spLocks noGrp="1"/>
          </p:cNvSpPr>
          <p:nvPr>
            <p:ph type="sldNum" sz="quarter" idx="12"/>
          </p:nvPr>
        </p:nvSpPr>
        <p:spPr/>
        <p:txBody>
          <a:bodyPr/>
          <a:lstStyle/>
          <a:p>
            <a:fld id="{0DE48825-E3E4-7F48-BA07-51123E983C47}" type="slidenum">
              <a:rPr lang="sv-SE" smtClean="0"/>
              <a:t>‹#›</a:t>
            </a:fld>
            <a:endParaRPr lang="sv-SE"/>
          </a:p>
        </p:txBody>
      </p:sp>
    </p:spTree>
    <p:extLst>
      <p:ext uri="{BB962C8B-B14F-4D97-AF65-F5344CB8AC3E}">
        <p14:creationId xmlns:p14="http://schemas.microsoft.com/office/powerpoint/2010/main" val="13720141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550C-B26B-4949-B4D1-CE4AC99BBFCA}"/>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2C81D35-3203-4B49-AB99-CF6FC1CAB0C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73139DF3-AD4B-7842-8DB5-2525BE6C1842}"/>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5" name="Footer Placeholder 4">
            <a:extLst>
              <a:ext uri="{FF2B5EF4-FFF2-40B4-BE49-F238E27FC236}">
                <a16:creationId xmlns:a16="http://schemas.microsoft.com/office/drawing/2014/main" id="{F05B2720-E98A-9842-8696-0F7FEEAA07D2}"/>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E7F36729-2177-5B42-8648-BFB0EDEB21E1}"/>
              </a:ext>
            </a:extLst>
          </p:cNvPr>
          <p:cNvSpPr>
            <a:spLocks noGrp="1"/>
          </p:cNvSpPr>
          <p:nvPr>
            <p:ph type="sldNum" sz="quarter" idx="12"/>
          </p:nvPr>
        </p:nvSpPr>
        <p:spPr/>
        <p:txBody>
          <a:bodyPr/>
          <a:lstStyle/>
          <a:p>
            <a:fld id="{0DE48825-E3E4-7F48-BA07-51123E983C47}" type="slidenum">
              <a:rPr lang="sv-SE" smtClean="0"/>
              <a:t>‹#›</a:t>
            </a:fld>
            <a:endParaRPr lang="sv-SE"/>
          </a:p>
        </p:txBody>
      </p:sp>
    </p:spTree>
    <p:extLst>
      <p:ext uri="{BB962C8B-B14F-4D97-AF65-F5344CB8AC3E}">
        <p14:creationId xmlns:p14="http://schemas.microsoft.com/office/powerpoint/2010/main" val="13573664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43D40-A721-D844-A394-D7BAFD1D39D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7EFE2FB-CA08-5847-A234-0598BE3BE71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BEC9B477-567D-1A43-B90E-235BBB2B256F}"/>
              </a:ext>
            </a:extLst>
          </p:cNvPr>
          <p:cNvSpPr>
            <a:spLocks noGrp="1"/>
          </p:cNvSpPr>
          <p:nvPr>
            <p:ph type="dt" sz="half" idx="10"/>
          </p:nvPr>
        </p:nvSpPr>
        <p:spPr/>
        <p:txBody>
          <a:bodyPr/>
          <a:lstStyle/>
          <a:p>
            <a:fld id="{DFEB6D69-7B6E-AD43-9A09-E0DA75384C5B}" type="datetimeFigureOut">
              <a:rPr lang="sv-SE" smtClean="0"/>
              <a:t>2022-11-25</a:t>
            </a:fld>
            <a:endParaRPr lang="sv-SE"/>
          </a:p>
        </p:txBody>
      </p:sp>
      <p:sp>
        <p:nvSpPr>
          <p:cNvPr id="5" name="Footer Placeholder 4">
            <a:extLst>
              <a:ext uri="{FF2B5EF4-FFF2-40B4-BE49-F238E27FC236}">
                <a16:creationId xmlns:a16="http://schemas.microsoft.com/office/drawing/2014/main" id="{D8BB61FC-D55F-FC41-9462-21932F450732}"/>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9976C661-3B58-AA40-9500-645B59E7191C}"/>
              </a:ext>
            </a:extLst>
          </p:cNvPr>
          <p:cNvSpPr>
            <a:spLocks noGrp="1"/>
          </p:cNvSpPr>
          <p:nvPr>
            <p:ph type="sldNum" sz="quarter" idx="12"/>
          </p:nvPr>
        </p:nvSpPr>
        <p:spPr/>
        <p:txBody>
          <a:bodyPr/>
          <a:lstStyle/>
          <a:p>
            <a:fld id="{0DE48825-E3E4-7F48-BA07-51123E983C47}" type="slidenum">
              <a:rPr lang="sv-SE" smtClean="0"/>
              <a:t>‹#›</a:t>
            </a:fld>
            <a:endParaRPr lang="sv-SE"/>
          </a:p>
        </p:txBody>
      </p:sp>
    </p:spTree>
    <p:extLst>
      <p:ext uri="{BB962C8B-B14F-4D97-AF65-F5344CB8AC3E}">
        <p14:creationId xmlns:p14="http://schemas.microsoft.com/office/powerpoint/2010/main" val="89891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EC9F-0242-6D42-A8CC-8FAD9343CC00}"/>
              </a:ext>
            </a:extLst>
          </p:cNvPr>
          <p:cNvSpPr>
            <a:spLocks noGrp="1"/>
          </p:cNvSpPr>
          <p:nvPr>
            <p:ph type="title" hasCustomPrompt="1"/>
          </p:nvPr>
        </p:nvSpPr>
        <p:spPr>
          <a:xfrm>
            <a:off x="831850" y="2221612"/>
            <a:ext cx="10515600" cy="1388969"/>
          </a:xfrm>
        </p:spPr>
        <p:txBody>
          <a:bodyPr anchor="b">
            <a:normAutofit/>
          </a:bodyPr>
          <a:lstStyle>
            <a:lvl1pPr algn="ctr">
              <a:defRPr sz="4400">
                <a:highlight>
                  <a:srgbClr val="40B4E8"/>
                </a:highlight>
              </a:defRPr>
            </a:lvl1pPr>
          </a:lstStyle>
          <a:p>
            <a:r>
              <a:rPr lang="en-GB" dirty="0"/>
              <a:t>CLICK TO EDIT</a:t>
            </a:r>
            <a:endParaRPr lang="sv-SE" dirty="0"/>
          </a:p>
        </p:txBody>
      </p:sp>
      <p:sp>
        <p:nvSpPr>
          <p:cNvPr id="3" name="Text Placeholder 2">
            <a:extLst>
              <a:ext uri="{FF2B5EF4-FFF2-40B4-BE49-F238E27FC236}">
                <a16:creationId xmlns:a16="http://schemas.microsoft.com/office/drawing/2014/main" id="{AB965184-7E1B-8441-AC64-B92F1EFB2A7E}"/>
              </a:ext>
            </a:extLst>
          </p:cNvPr>
          <p:cNvSpPr>
            <a:spLocks noGrp="1"/>
          </p:cNvSpPr>
          <p:nvPr>
            <p:ph type="body" idx="1"/>
          </p:nvPr>
        </p:nvSpPr>
        <p:spPr>
          <a:xfrm>
            <a:off x="831850" y="3966883"/>
            <a:ext cx="10515600" cy="212276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3A8598D-4135-8F43-93C8-1A5F94491147}"/>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5" name="Footer Placeholder 4">
            <a:extLst>
              <a:ext uri="{FF2B5EF4-FFF2-40B4-BE49-F238E27FC236}">
                <a16:creationId xmlns:a16="http://schemas.microsoft.com/office/drawing/2014/main" id="{224888A9-EC0D-0246-8054-CF357037A364}"/>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B949C00-9FD7-7F41-B047-6576631CB3AA}"/>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8" name="Picture Placeholder 7">
            <a:extLst>
              <a:ext uri="{FF2B5EF4-FFF2-40B4-BE49-F238E27FC236}">
                <a16:creationId xmlns:a16="http://schemas.microsoft.com/office/drawing/2014/main" id="{E040544C-4B99-4A42-869D-E75EC6EA1C48}"/>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r>
              <a:rPr lang="en-GB"/>
              <a:t>Click icon to add picture</a:t>
            </a:r>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1B03461E-AA9D-E14E-93D6-4F742C37BF9E}"/>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36689602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v-SE"/>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Click to edit Master subtitle style</a:t>
            </a:r>
            <a:endParaRPr lang="en-US" dirty="0"/>
          </a:p>
        </p:txBody>
      </p:sp>
      <p:sp>
        <p:nvSpPr>
          <p:cNvPr id="4" name="Date Placeholder 3"/>
          <p:cNvSpPr>
            <a:spLocks noGrp="1"/>
          </p:cNvSpPr>
          <p:nvPr>
            <p:ph type="dt" sz="half" idx="10"/>
          </p:nvPr>
        </p:nvSpPr>
        <p:spPr/>
        <p:txBody>
          <a:bodyPr/>
          <a:lstStyle/>
          <a:p>
            <a:fld id="{B71FD80E-4FCF-8E47-81BD-870F51F1C33B}" type="datetimeFigureOut">
              <a:rPr lang="en-US" smtClean="0"/>
              <a:t>11/25/22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48467-27F9-024E-AF4D-8F3DAF2BC302}" type="slidenum">
              <a:rPr lang="en-US" smtClean="0"/>
              <a:t>‹#›</a:t>
            </a:fld>
            <a:endParaRPr lang="en-US"/>
          </a:p>
        </p:txBody>
      </p:sp>
    </p:spTree>
    <p:extLst>
      <p:ext uri="{BB962C8B-B14F-4D97-AF65-F5344CB8AC3E}">
        <p14:creationId xmlns:p14="http://schemas.microsoft.com/office/powerpoint/2010/main" val="33486764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Picture Placeholder 20">
            <a:extLst>
              <a:ext uri="{FF2B5EF4-FFF2-40B4-BE49-F238E27FC236}">
                <a16:creationId xmlns:a16="http://schemas.microsoft.com/office/drawing/2014/main" id="{443ADA12-EFD1-3446-BE13-511FAB3190AB}"/>
              </a:ext>
            </a:extLst>
          </p:cNvPr>
          <p:cNvSpPr>
            <a:spLocks noGrp="1"/>
          </p:cNvSpPr>
          <p:nvPr>
            <p:ph type="pic" sz="quarter" idx="13"/>
          </p:nvPr>
        </p:nvSpPr>
        <p:spPr>
          <a:xfrm>
            <a:off x="-130709" y="-16618"/>
            <a:ext cx="12453417" cy="673388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 name="connsiteX0" fmla="*/ 0 w 10057794"/>
              <a:gd name="connsiteY0" fmla="*/ 0 h 3082348"/>
              <a:gd name="connsiteX1" fmla="*/ 10057794 w 10057794"/>
              <a:gd name="connsiteY1" fmla="*/ 843693 h 3082348"/>
              <a:gd name="connsiteX2" fmla="*/ 10057794 w 10057794"/>
              <a:gd name="connsiteY2" fmla="*/ 2269268 h 3082348"/>
              <a:gd name="connsiteX3" fmla="*/ 5021496 w 10057794"/>
              <a:gd name="connsiteY3" fmla="*/ 3082348 h 3082348"/>
              <a:gd name="connsiteX4" fmla="*/ 12092 w 10057794"/>
              <a:gd name="connsiteY4" fmla="*/ 2269268 h 3082348"/>
              <a:gd name="connsiteX5" fmla="*/ 12094 w 10057794"/>
              <a:gd name="connsiteY5" fmla="*/ 2269265 h 3082348"/>
              <a:gd name="connsiteX6" fmla="*/ 0 w 10057794"/>
              <a:gd name="connsiteY6" fmla="*/ 0 h 3082348"/>
              <a:gd name="connsiteX0" fmla="*/ 0 w 10057794"/>
              <a:gd name="connsiteY0" fmla="*/ 23222 h 3105570"/>
              <a:gd name="connsiteX1" fmla="*/ 10021513 w 10057794"/>
              <a:gd name="connsiteY1" fmla="*/ 0 h 3105570"/>
              <a:gd name="connsiteX2" fmla="*/ 10057794 w 10057794"/>
              <a:gd name="connsiteY2" fmla="*/ 2292490 h 3105570"/>
              <a:gd name="connsiteX3" fmla="*/ 5021496 w 10057794"/>
              <a:gd name="connsiteY3" fmla="*/ 3105570 h 3105570"/>
              <a:gd name="connsiteX4" fmla="*/ 12092 w 10057794"/>
              <a:gd name="connsiteY4" fmla="*/ 2292490 h 3105570"/>
              <a:gd name="connsiteX5" fmla="*/ 12094 w 10057794"/>
              <a:gd name="connsiteY5" fmla="*/ 2292487 h 3105570"/>
              <a:gd name="connsiteX6" fmla="*/ 0 w 10057794"/>
              <a:gd name="connsiteY6" fmla="*/ 23222 h 3105570"/>
              <a:gd name="connsiteX0" fmla="*/ 1163 w 10046864"/>
              <a:gd name="connsiteY0" fmla="*/ 0 h 3113309"/>
              <a:gd name="connsiteX1" fmla="*/ 10010583 w 10046864"/>
              <a:gd name="connsiteY1" fmla="*/ 7739 h 3113309"/>
              <a:gd name="connsiteX2" fmla="*/ 10046864 w 10046864"/>
              <a:gd name="connsiteY2" fmla="*/ 2300229 h 3113309"/>
              <a:gd name="connsiteX3" fmla="*/ 5010566 w 10046864"/>
              <a:gd name="connsiteY3" fmla="*/ 3113309 h 3113309"/>
              <a:gd name="connsiteX4" fmla="*/ 1162 w 10046864"/>
              <a:gd name="connsiteY4" fmla="*/ 2300229 h 3113309"/>
              <a:gd name="connsiteX5" fmla="*/ 1164 w 10046864"/>
              <a:gd name="connsiteY5" fmla="*/ 2300226 h 3113309"/>
              <a:gd name="connsiteX6" fmla="*/ 1163 w 10046864"/>
              <a:gd name="connsiteY6" fmla="*/ 0 h 3113309"/>
              <a:gd name="connsiteX0" fmla="*/ 1163 w 10046864"/>
              <a:gd name="connsiteY0" fmla="*/ 0 h 3477103"/>
              <a:gd name="connsiteX1" fmla="*/ 10010583 w 10046864"/>
              <a:gd name="connsiteY1" fmla="*/ 371533 h 3477103"/>
              <a:gd name="connsiteX2" fmla="*/ 10046864 w 10046864"/>
              <a:gd name="connsiteY2" fmla="*/ 2664023 h 3477103"/>
              <a:gd name="connsiteX3" fmla="*/ 5010566 w 10046864"/>
              <a:gd name="connsiteY3" fmla="*/ 3477103 h 3477103"/>
              <a:gd name="connsiteX4" fmla="*/ 1162 w 10046864"/>
              <a:gd name="connsiteY4" fmla="*/ 2664023 h 3477103"/>
              <a:gd name="connsiteX5" fmla="*/ 1164 w 10046864"/>
              <a:gd name="connsiteY5" fmla="*/ 2664020 h 3477103"/>
              <a:gd name="connsiteX6" fmla="*/ 1163 w 10046864"/>
              <a:gd name="connsiteY6" fmla="*/ 0 h 3477103"/>
              <a:gd name="connsiteX0" fmla="*/ 1163 w 10046864"/>
              <a:gd name="connsiteY0" fmla="*/ 0 h 3477103"/>
              <a:gd name="connsiteX1" fmla="*/ 9998490 w 10046864"/>
              <a:gd name="connsiteY1" fmla="*/ 23220 h 3477103"/>
              <a:gd name="connsiteX2" fmla="*/ 10046864 w 10046864"/>
              <a:gd name="connsiteY2" fmla="*/ 2664023 h 3477103"/>
              <a:gd name="connsiteX3" fmla="*/ 5010566 w 10046864"/>
              <a:gd name="connsiteY3" fmla="*/ 3477103 h 3477103"/>
              <a:gd name="connsiteX4" fmla="*/ 1162 w 10046864"/>
              <a:gd name="connsiteY4" fmla="*/ 2664023 h 3477103"/>
              <a:gd name="connsiteX5" fmla="*/ 1164 w 10046864"/>
              <a:gd name="connsiteY5" fmla="*/ 2664020 h 3477103"/>
              <a:gd name="connsiteX6" fmla="*/ 1163 w 10046864"/>
              <a:gd name="connsiteY6" fmla="*/ 0 h 3477103"/>
              <a:gd name="connsiteX0" fmla="*/ 1163 w 10046864"/>
              <a:gd name="connsiteY0" fmla="*/ 0 h 3477103"/>
              <a:gd name="connsiteX1" fmla="*/ 9986397 w 10046864"/>
              <a:gd name="connsiteY1" fmla="*/ 7740 h 3477103"/>
              <a:gd name="connsiteX2" fmla="*/ 10046864 w 10046864"/>
              <a:gd name="connsiteY2" fmla="*/ 2664023 h 3477103"/>
              <a:gd name="connsiteX3" fmla="*/ 5010566 w 10046864"/>
              <a:gd name="connsiteY3" fmla="*/ 3477103 h 3477103"/>
              <a:gd name="connsiteX4" fmla="*/ 1162 w 10046864"/>
              <a:gd name="connsiteY4" fmla="*/ 2664023 h 3477103"/>
              <a:gd name="connsiteX5" fmla="*/ 1164 w 10046864"/>
              <a:gd name="connsiteY5" fmla="*/ 2664020 h 3477103"/>
              <a:gd name="connsiteX6" fmla="*/ 1163 w 10046864"/>
              <a:gd name="connsiteY6" fmla="*/ 0 h 347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6864" h="3477103">
                <a:moveTo>
                  <a:pt x="1163" y="0"/>
                </a:moveTo>
                <a:lnTo>
                  <a:pt x="9986397" y="7740"/>
                </a:lnTo>
                <a:lnTo>
                  <a:pt x="10046864" y="2664023"/>
                </a:lnTo>
                <a:cubicBezTo>
                  <a:pt x="10046864" y="2905130"/>
                  <a:pt x="7784610" y="3477103"/>
                  <a:pt x="5010566" y="3477103"/>
                </a:cubicBezTo>
                <a:cubicBezTo>
                  <a:pt x="2236522" y="3477103"/>
                  <a:pt x="1162" y="2905130"/>
                  <a:pt x="1162" y="2664023"/>
                </a:cubicBezTo>
                <a:cubicBezTo>
                  <a:pt x="1163" y="2664022"/>
                  <a:pt x="1163" y="2664021"/>
                  <a:pt x="1164" y="2664020"/>
                </a:cubicBezTo>
                <a:cubicBezTo>
                  <a:pt x="-2867" y="1907598"/>
                  <a:pt x="5194" y="756422"/>
                  <a:pt x="1163" y="0"/>
                </a:cubicBezTo>
                <a:close/>
              </a:path>
            </a:pathLst>
          </a:custGeom>
        </p:spPr>
        <p:txBody>
          <a:bodyPr wrap="square">
            <a:noAutofit/>
          </a:bodyPr>
          <a:lstStyle/>
          <a:p>
            <a:r>
              <a:rPr lang="en-GB"/>
              <a:t>Click icon to add picture</a:t>
            </a:r>
            <a:endParaRPr lang="sv-SE" dirty="0"/>
          </a:p>
        </p:txBody>
      </p:sp>
    </p:spTree>
    <p:extLst>
      <p:ext uri="{BB962C8B-B14F-4D97-AF65-F5344CB8AC3E}">
        <p14:creationId xmlns:p14="http://schemas.microsoft.com/office/powerpoint/2010/main" val="10128983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B18F3-22B1-AB4D-9A65-A36B9AE12E71}"/>
              </a:ext>
            </a:extLst>
          </p:cNvPr>
          <p:cNvSpPr>
            <a:spLocks noGrp="1"/>
          </p:cNvSpPr>
          <p:nvPr>
            <p:ph type="title"/>
          </p:nvPr>
        </p:nvSpPr>
        <p:spPr>
          <a:xfrm>
            <a:off x="838200" y="1076885"/>
            <a:ext cx="10515600" cy="1325563"/>
          </a:xfrm>
        </p:spPr>
        <p:txBody>
          <a:body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791E9BAB-5832-5544-9C74-ACD34B6A3403}"/>
              </a:ext>
            </a:extLst>
          </p:cNvPr>
          <p:cNvSpPr>
            <a:spLocks noGrp="1"/>
          </p:cNvSpPr>
          <p:nvPr>
            <p:ph sz="half" idx="1"/>
          </p:nvPr>
        </p:nvSpPr>
        <p:spPr>
          <a:xfrm>
            <a:off x="838200" y="2581835"/>
            <a:ext cx="6100482" cy="359512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sv-SE" dirty="0"/>
          </a:p>
        </p:txBody>
      </p:sp>
      <p:sp>
        <p:nvSpPr>
          <p:cNvPr id="5" name="Date Placeholder 4">
            <a:extLst>
              <a:ext uri="{FF2B5EF4-FFF2-40B4-BE49-F238E27FC236}">
                <a16:creationId xmlns:a16="http://schemas.microsoft.com/office/drawing/2014/main" id="{3744F3C6-A901-414E-BF1B-4E2A11F238F9}"/>
              </a:ext>
            </a:extLst>
          </p:cNvPr>
          <p:cNvSpPr>
            <a:spLocks noGrp="1"/>
          </p:cNvSpPr>
          <p:nvPr>
            <p:ph type="dt" sz="half" idx="10"/>
          </p:nvPr>
        </p:nvSpPr>
        <p:spPr/>
        <p:txBody>
          <a:bodyPr/>
          <a:lstStyle/>
          <a:p>
            <a:fld id="{6835EC44-BDD2-4F47-A327-E29B5424A83F}" type="datetimeFigureOut">
              <a:rPr lang="sv-SE" smtClean="0"/>
              <a:t>2022-11-25</a:t>
            </a:fld>
            <a:endParaRPr lang="sv-SE"/>
          </a:p>
        </p:txBody>
      </p:sp>
      <p:sp>
        <p:nvSpPr>
          <p:cNvPr id="6" name="Footer Placeholder 5">
            <a:extLst>
              <a:ext uri="{FF2B5EF4-FFF2-40B4-BE49-F238E27FC236}">
                <a16:creationId xmlns:a16="http://schemas.microsoft.com/office/drawing/2014/main" id="{DCAF9A5C-7590-0943-85FD-B5C99487F576}"/>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1E38963B-AEE4-4E43-AB5F-770E7CA3BF65}"/>
              </a:ext>
            </a:extLst>
          </p:cNvPr>
          <p:cNvSpPr>
            <a:spLocks noGrp="1"/>
          </p:cNvSpPr>
          <p:nvPr>
            <p:ph type="sldNum" sz="quarter" idx="12"/>
          </p:nvPr>
        </p:nvSpPr>
        <p:spPr/>
        <p:txBody>
          <a:bodyPr/>
          <a:lstStyle/>
          <a:p>
            <a:fld id="{49188C3A-190D-2340-AF0F-37F2BB2C0C65}" type="slidenum">
              <a:rPr lang="sv-SE" smtClean="0"/>
              <a:t>‹#›</a:t>
            </a:fld>
            <a:endParaRPr lang="sv-SE"/>
          </a:p>
        </p:txBody>
      </p:sp>
      <p:sp>
        <p:nvSpPr>
          <p:cNvPr id="11" name="Picture Placeholder 10">
            <a:extLst>
              <a:ext uri="{FF2B5EF4-FFF2-40B4-BE49-F238E27FC236}">
                <a16:creationId xmlns:a16="http://schemas.microsoft.com/office/drawing/2014/main" id="{3ABD00FD-681B-514F-A286-25162A8A7FA8}"/>
              </a:ext>
            </a:extLst>
          </p:cNvPr>
          <p:cNvSpPr>
            <a:spLocks noGrp="1"/>
          </p:cNvSpPr>
          <p:nvPr>
            <p:ph type="pic" sz="quarter" idx="13"/>
          </p:nvPr>
        </p:nvSpPr>
        <p:spPr>
          <a:xfrm>
            <a:off x="7279415" y="-569"/>
            <a:ext cx="5181926" cy="6999875"/>
          </a:xfrm>
          <a:custGeom>
            <a:avLst/>
            <a:gdLst>
              <a:gd name="connsiteX0" fmla="*/ 0 w 6853518"/>
              <a:gd name="connsiteY0" fmla="*/ 3429000 h 6858000"/>
              <a:gd name="connsiteX1" fmla="*/ 3426759 w 6853518"/>
              <a:gd name="connsiteY1" fmla="*/ 0 h 6858000"/>
              <a:gd name="connsiteX2" fmla="*/ 6853518 w 6853518"/>
              <a:gd name="connsiteY2" fmla="*/ 3429000 h 6858000"/>
              <a:gd name="connsiteX3" fmla="*/ 3426759 w 6853518"/>
              <a:gd name="connsiteY3" fmla="*/ 6858000 h 6858000"/>
              <a:gd name="connsiteX4" fmla="*/ 0 w 6853518"/>
              <a:gd name="connsiteY4" fmla="*/ 3429000 h 6858000"/>
              <a:gd name="connsiteX0" fmla="*/ 0 w 6853518"/>
              <a:gd name="connsiteY0" fmla="*/ 3429000 h 6858000"/>
              <a:gd name="connsiteX1" fmla="*/ 3426759 w 6853518"/>
              <a:gd name="connsiteY1" fmla="*/ 0 h 6858000"/>
              <a:gd name="connsiteX2" fmla="*/ 6853518 w 6853518"/>
              <a:gd name="connsiteY2" fmla="*/ 3429000 h 6858000"/>
              <a:gd name="connsiteX3" fmla="*/ 3426759 w 6853518"/>
              <a:gd name="connsiteY3" fmla="*/ 6858000 h 6858000"/>
              <a:gd name="connsiteX4" fmla="*/ 0 w 6853518"/>
              <a:gd name="connsiteY4" fmla="*/ 3429000 h 6858000"/>
              <a:gd name="connsiteX0" fmla="*/ 0 w 6853518"/>
              <a:gd name="connsiteY0" fmla="*/ 3429000 h 6858274"/>
              <a:gd name="connsiteX1" fmla="*/ 3426759 w 6853518"/>
              <a:gd name="connsiteY1" fmla="*/ 0 h 6858274"/>
              <a:gd name="connsiteX2" fmla="*/ 6853518 w 6853518"/>
              <a:gd name="connsiteY2" fmla="*/ 3429000 h 6858274"/>
              <a:gd name="connsiteX3" fmla="*/ 3426759 w 6853518"/>
              <a:gd name="connsiteY3" fmla="*/ 6858000 h 6858274"/>
              <a:gd name="connsiteX4" fmla="*/ 0 w 6853518"/>
              <a:gd name="connsiteY4" fmla="*/ 3429000 h 6858274"/>
              <a:gd name="connsiteX0" fmla="*/ 0 w 6853836"/>
              <a:gd name="connsiteY0" fmla="*/ 3429000 h 6858000"/>
              <a:gd name="connsiteX1" fmla="*/ 3426759 w 6853836"/>
              <a:gd name="connsiteY1" fmla="*/ 0 h 6858000"/>
              <a:gd name="connsiteX2" fmla="*/ 6853518 w 6853836"/>
              <a:gd name="connsiteY2" fmla="*/ 3429000 h 6858000"/>
              <a:gd name="connsiteX3" fmla="*/ 3426759 w 6853836"/>
              <a:gd name="connsiteY3" fmla="*/ 6858000 h 6858000"/>
              <a:gd name="connsiteX4" fmla="*/ 0 w 6853836"/>
              <a:gd name="connsiteY4" fmla="*/ 3429000 h 6858000"/>
              <a:gd name="connsiteX0" fmla="*/ 0 w 3905889"/>
              <a:gd name="connsiteY0" fmla="*/ 3429021 h 6858203"/>
              <a:gd name="connsiteX1" fmla="*/ 3426759 w 3905889"/>
              <a:gd name="connsiteY1" fmla="*/ 21 h 6858203"/>
              <a:gd name="connsiteX2" fmla="*/ 3862559 w 3905889"/>
              <a:gd name="connsiteY2" fmla="*/ 3468549 h 6858203"/>
              <a:gd name="connsiteX3" fmla="*/ 3426759 w 3905889"/>
              <a:gd name="connsiteY3" fmla="*/ 6858021 h 6858203"/>
              <a:gd name="connsiteX4" fmla="*/ 0 w 3905889"/>
              <a:gd name="connsiteY4" fmla="*/ 3429021 h 6858203"/>
              <a:gd name="connsiteX0" fmla="*/ 0 w 3915391"/>
              <a:gd name="connsiteY0" fmla="*/ 3429021 h 6858203"/>
              <a:gd name="connsiteX1" fmla="*/ 3426759 w 3915391"/>
              <a:gd name="connsiteY1" fmla="*/ 21 h 6858203"/>
              <a:gd name="connsiteX2" fmla="*/ 3875735 w 3915391"/>
              <a:gd name="connsiteY2" fmla="*/ 3468549 h 6858203"/>
              <a:gd name="connsiteX3" fmla="*/ 3426759 w 3915391"/>
              <a:gd name="connsiteY3" fmla="*/ 6858021 h 6858203"/>
              <a:gd name="connsiteX4" fmla="*/ 0 w 3915391"/>
              <a:gd name="connsiteY4" fmla="*/ 3429021 h 6858203"/>
              <a:gd name="connsiteX0" fmla="*/ 0 w 3929145"/>
              <a:gd name="connsiteY0" fmla="*/ 3429021 h 6858203"/>
              <a:gd name="connsiteX1" fmla="*/ 3439935 w 3929145"/>
              <a:gd name="connsiteY1" fmla="*/ 21 h 6858203"/>
              <a:gd name="connsiteX2" fmla="*/ 3888911 w 3929145"/>
              <a:gd name="connsiteY2" fmla="*/ 3468549 h 6858203"/>
              <a:gd name="connsiteX3" fmla="*/ 3439935 w 3929145"/>
              <a:gd name="connsiteY3" fmla="*/ 6858021 h 6858203"/>
              <a:gd name="connsiteX4" fmla="*/ 0 w 3929145"/>
              <a:gd name="connsiteY4" fmla="*/ 3429021 h 6858203"/>
              <a:gd name="connsiteX0" fmla="*/ 80355 w 4009500"/>
              <a:gd name="connsiteY0" fmla="*/ 3429038 h 6858220"/>
              <a:gd name="connsiteX1" fmla="*/ 3520290 w 4009500"/>
              <a:gd name="connsiteY1" fmla="*/ 38 h 6858220"/>
              <a:gd name="connsiteX2" fmla="*/ 3969266 w 4009500"/>
              <a:gd name="connsiteY2" fmla="*/ 3468566 h 6858220"/>
              <a:gd name="connsiteX3" fmla="*/ 3520290 w 4009500"/>
              <a:gd name="connsiteY3" fmla="*/ 6858038 h 6858220"/>
              <a:gd name="connsiteX4" fmla="*/ 80355 w 4009500"/>
              <a:gd name="connsiteY4" fmla="*/ 3429038 h 6858220"/>
              <a:gd name="connsiteX0" fmla="*/ 1602 w 3930747"/>
              <a:gd name="connsiteY0" fmla="*/ 3429050 h 6858232"/>
              <a:gd name="connsiteX1" fmla="*/ 3441537 w 3930747"/>
              <a:gd name="connsiteY1" fmla="*/ 50 h 6858232"/>
              <a:gd name="connsiteX2" fmla="*/ 3890513 w 3930747"/>
              <a:gd name="connsiteY2" fmla="*/ 3468578 h 6858232"/>
              <a:gd name="connsiteX3" fmla="*/ 3441537 w 3930747"/>
              <a:gd name="connsiteY3" fmla="*/ 6858050 h 6858232"/>
              <a:gd name="connsiteX4" fmla="*/ 1602 w 3930747"/>
              <a:gd name="connsiteY4" fmla="*/ 3429050 h 6858232"/>
              <a:gd name="connsiteX0" fmla="*/ 0 w 3929145"/>
              <a:gd name="connsiteY0" fmla="*/ 3429055 h 6858237"/>
              <a:gd name="connsiteX1" fmla="*/ 3439935 w 3929145"/>
              <a:gd name="connsiteY1" fmla="*/ 55 h 6858237"/>
              <a:gd name="connsiteX2" fmla="*/ 3888911 w 3929145"/>
              <a:gd name="connsiteY2" fmla="*/ 3468583 h 6858237"/>
              <a:gd name="connsiteX3" fmla="*/ 3439935 w 3929145"/>
              <a:gd name="connsiteY3" fmla="*/ 6858055 h 6858237"/>
              <a:gd name="connsiteX4" fmla="*/ 0 w 3929145"/>
              <a:gd name="connsiteY4" fmla="*/ 3429055 h 6858237"/>
              <a:gd name="connsiteX0" fmla="*/ 145119 w 4074264"/>
              <a:gd name="connsiteY0" fmla="*/ 3429038 h 6858220"/>
              <a:gd name="connsiteX1" fmla="*/ 3585054 w 4074264"/>
              <a:gd name="connsiteY1" fmla="*/ 38 h 6858220"/>
              <a:gd name="connsiteX2" fmla="*/ 4034030 w 4074264"/>
              <a:gd name="connsiteY2" fmla="*/ 3468566 h 6858220"/>
              <a:gd name="connsiteX3" fmla="*/ 3585054 w 4074264"/>
              <a:gd name="connsiteY3" fmla="*/ 6858038 h 6858220"/>
              <a:gd name="connsiteX4" fmla="*/ 145119 w 4074264"/>
              <a:gd name="connsiteY4" fmla="*/ 3429038 h 6858220"/>
              <a:gd name="connsiteX0" fmla="*/ 247 w 3929392"/>
              <a:gd name="connsiteY0" fmla="*/ 3429612 h 6858794"/>
              <a:gd name="connsiteX1" fmla="*/ 3440182 w 3929392"/>
              <a:gd name="connsiteY1" fmla="*/ 612 h 6858794"/>
              <a:gd name="connsiteX2" fmla="*/ 3889158 w 3929392"/>
              <a:gd name="connsiteY2" fmla="*/ 3469140 h 6858794"/>
              <a:gd name="connsiteX3" fmla="*/ 3440182 w 3929392"/>
              <a:gd name="connsiteY3" fmla="*/ 6858612 h 6858794"/>
              <a:gd name="connsiteX4" fmla="*/ 247 w 3929392"/>
              <a:gd name="connsiteY4" fmla="*/ 3429612 h 685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92" h="6858794">
                <a:moveTo>
                  <a:pt x="247" y="3429612"/>
                </a:moveTo>
                <a:cubicBezTo>
                  <a:pt x="-30342" y="-18946"/>
                  <a:pt x="2792030" y="-5976"/>
                  <a:pt x="3440182" y="612"/>
                </a:cubicBezTo>
                <a:cubicBezTo>
                  <a:pt x="4088334" y="7200"/>
                  <a:pt x="3863230" y="227091"/>
                  <a:pt x="3889158" y="3469140"/>
                </a:cubicBezTo>
                <a:cubicBezTo>
                  <a:pt x="3915086" y="6711189"/>
                  <a:pt x="4088334" y="6865200"/>
                  <a:pt x="3440182" y="6858612"/>
                </a:cubicBezTo>
                <a:cubicBezTo>
                  <a:pt x="2792030" y="6852024"/>
                  <a:pt x="30836" y="6878170"/>
                  <a:pt x="247" y="3429612"/>
                </a:cubicBezTo>
                <a:close/>
              </a:path>
            </a:pathLst>
          </a:custGeom>
        </p:spPr>
        <p:txBody>
          <a:bodyPr/>
          <a:lstStyle/>
          <a:p>
            <a:endParaRPr lang="sv-SE"/>
          </a:p>
        </p:txBody>
      </p:sp>
      <p:pic>
        <p:nvPicPr>
          <p:cNvPr id="14" name="Picture 13">
            <a:extLst>
              <a:ext uri="{FF2B5EF4-FFF2-40B4-BE49-F238E27FC236}">
                <a16:creationId xmlns:a16="http://schemas.microsoft.com/office/drawing/2014/main" id="{46D5693A-EEEB-B149-8883-D7B1BBAA35BA}"/>
              </a:ext>
            </a:extLst>
          </p:cNvPr>
          <p:cNvPicPr>
            <a:picLocks noChangeAspect="1"/>
          </p:cNvPicPr>
          <p:nvPr userDrawn="1"/>
        </p:nvPicPr>
        <p:blipFill>
          <a:blip r:embed="rId2"/>
          <a:srcRect/>
          <a:stretch/>
        </p:blipFill>
        <p:spPr>
          <a:xfrm>
            <a:off x="309282" y="-215152"/>
            <a:ext cx="1457341" cy="1457341"/>
          </a:xfrm>
          <a:prstGeom prst="rect">
            <a:avLst/>
          </a:prstGeom>
        </p:spPr>
      </p:pic>
    </p:spTree>
    <p:extLst>
      <p:ext uri="{BB962C8B-B14F-4D97-AF65-F5344CB8AC3E}">
        <p14:creationId xmlns:p14="http://schemas.microsoft.com/office/powerpoint/2010/main" val="3383056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EC9F-0242-6D42-A8CC-8FAD9343CC00}"/>
              </a:ext>
            </a:extLst>
          </p:cNvPr>
          <p:cNvSpPr>
            <a:spLocks noGrp="1"/>
          </p:cNvSpPr>
          <p:nvPr>
            <p:ph type="title" hasCustomPrompt="1"/>
          </p:nvPr>
        </p:nvSpPr>
        <p:spPr>
          <a:xfrm>
            <a:off x="831850" y="2221612"/>
            <a:ext cx="10515600" cy="1388969"/>
          </a:xfrm>
        </p:spPr>
        <p:txBody>
          <a:bodyPr anchor="b">
            <a:normAutofit/>
          </a:bodyPr>
          <a:lstStyle>
            <a:lvl1pPr algn="ctr">
              <a:defRPr sz="4400">
                <a:highlight>
                  <a:srgbClr val="26AF87"/>
                </a:highlight>
              </a:defRPr>
            </a:lvl1pPr>
          </a:lstStyle>
          <a:p>
            <a:r>
              <a:rPr lang="en-GB" dirty="0"/>
              <a:t>CLICK TO EDIT</a:t>
            </a:r>
            <a:endParaRPr lang="sv-SE" dirty="0"/>
          </a:p>
        </p:txBody>
      </p:sp>
      <p:sp>
        <p:nvSpPr>
          <p:cNvPr id="3" name="Text Placeholder 2">
            <a:extLst>
              <a:ext uri="{FF2B5EF4-FFF2-40B4-BE49-F238E27FC236}">
                <a16:creationId xmlns:a16="http://schemas.microsoft.com/office/drawing/2014/main" id="{AB965184-7E1B-8441-AC64-B92F1EFB2A7E}"/>
              </a:ext>
            </a:extLst>
          </p:cNvPr>
          <p:cNvSpPr>
            <a:spLocks noGrp="1"/>
          </p:cNvSpPr>
          <p:nvPr>
            <p:ph type="body" idx="1"/>
          </p:nvPr>
        </p:nvSpPr>
        <p:spPr>
          <a:xfrm>
            <a:off x="831850" y="3966883"/>
            <a:ext cx="10515600" cy="212276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3A8598D-4135-8F43-93C8-1A5F94491147}"/>
              </a:ext>
            </a:extLst>
          </p:cNvPr>
          <p:cNvSpPr>
            <a:spLocks noGrp="1"/>
          </p:cNvSpPr>
          <p:nvPr>
            <p:ph type="dt" sz="half" idx="10"/>
          </p:nvPr>
        </p:nvSpPr>
        <p:spPr/>
        <p:txBody>
          <a:bodyPr/>
          <a:lstStyle/>
          <a:p>
            <a:fld id="{DFEB6D69-7B6E-AD43-9A09-E0DA75384C5B}" type="datetimeFigureOut">
              <a:rPr lang="sv-SE" smtClean="0"/>
              <a:t>2022-11-24</a:t>
            </a:fld>
            <a:endParaRPr lang="sv-SE"/>
          </a:p>
        </p:txBody>
      </p:sp>
      <p:sp>
        <p:nvSpPr>
          <p:cNvPr id="5" name="Footer Placeholder 4">
            <a:extLst>
              <a:ext uri="{FF2B5EF4-FFF2-40B4-BE49-F238E27FC236}">
                <a16:creationId xmlns:a16="http://schemas.microsoft.com/office/drawing/2014/main" id="{224888A9-EC0D-0246-8054-CF357037A364}"/>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B949C00-9FD7-7F41-B047-6576631CB3AA}"/>
              </a:ext>
            </a:extLst>
          </p:cNvPr>
          <p:cNvSpPr>
            <a:spLocks noGrp="1"/>
          </p:cNvSpPr>
          <p:nvPr>
            <p:ph type="sldNum" sz="quarter" idx="12"/>
          </p:nvPr>
        </p:nvSpPr>
        <p:spPr/>
        <p:txBody>
          <a:bodyPr/>
          <a:lstStyle/>
          <a:p>
            <a:fld id="{0DE48825-E3E4-7F48-BA07-51123E983C47}" type="slidenum">
              <a:rPr lang="sv-SE" smtClean="0"/>
              <a:t>‹#›</a:t>
            </a:fld>
            <a:endParaRPr lang="sv-SE"/>
          </a:p>
        </p:txBody>
      </p:sp>
      <p:sp>
        <p:nvSpPr>
          <p:cNvPr id="8" name="Picture Placeholder 7">
            <a:extLst>
              <a:ext uri="{FF2B5EF4-FFF2-40B4-BE49-F238E27FC236}">
                <a16:creationId xmlns:a16="http://schemas.microsoft.com/office/drawing/2014/main" id="{E040544C-4B99-4A42-869D-E75EC6EA1C48}"/>
              </a:ext>
            </a:extLst>
          </p:cNvPr>
          <p:cNvSpPr>
            <a:spLocks noGrp="1"/>
          </p:cNvSpPr>
          <p:nvPr>
            <p:ph type="pic" sz="quarter" idx="13"/>
          </p:nvPr>
        </p:nvSpPr>
        <p:spPr>
          <a:xfrm>
            <a:off x="-129990" y="-188260"/>
            <a:ext cx="12451977" cy="3197877"/>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txBody>
          <a:bodyPr wrap="square">
            <a:noAutofit/>
          </a:bodyPr>
          <a:lstStyle/>
          <a:p>
            <a:r>
              <a:rPr lang="en-GB"/>
              <a:t>Click icon to add picture</a:t>
            </a:r>
            <a:endParaRPr lang="sv-SE" dirty="0"/>
          </a:p>
        </p:txBody>
      </p:sp>
      <p:pic>
        <p:nvPicPr>
          <p:cNvPr id="10" name="Picture 9" descr="A picture containing text, clock, watch&#10;&#10;Description automatically generated">
            <a:extLst>
              <a:ext uri="{FF2B5EF4-FFF2-40B4-BE49-F238E27FC236}">
                <a16:creationId xmlns:a16="http://schemas.microsoft.com/office/drawing/2014/main" id="{C3609635-A8B3-964A-A88A-9266BD954022}"/>
              </a:ext>
            </a:extLst>
          </p:cNvPr>
          <p:cNvPicPr>
            <a:picLocks noChangeAspect="1"/>
          </p:cNvPicPr>
          <p:nvPr userDrawn="1"/>
        </p:nvPicPr>
        <p:blipFill>
          <a:blip r:embed="rId2"/>
          <a:stretch>
            <a:fillRect/>
          </a:stretch>
        </p:blipFill>
        <p:spPr>
          <a:xfrm>
            <a:off x="5572587" y="6356350"/>
            <a:ext cx="1046822" cy="252787"/>
          </a:xfrm>
          <a:prstGeom prst="rect">
            <a:avLst/>
          </a:prstGeom>
        </p:spPr>
      </p:pic>
    </p:spTree>
    <p:extLst>
      <p:ext uri="{BB962C8B-B14F-4D97-AF65-F5344CB8AC3E}">
        <p14:creationId xmlns:p14="http://schemas.microsoft.com/office/powerpoint/2010/main" val="12524202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slideLayout" Target="../slideLayouts/slideLayout81.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theme" Target="../theme/theme2.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2D65D8-CFE3-2E4A-82A4-B958E95F2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dirty="0"/>
          </a:p>
        </p:txBody>
      </p:sp>
      <p:sp>
        <p:nvSpPr>
          <p:cNvPr id="3" name="Text Placeholder 2">
            <a:extLst>
              <a:ext uri="{FF2B5EF4-FFF2-40B4-BE49-F238E27FC236}">
                <a16:creationId xmlns:a16="http://schemas.microsoft.com/office/drawing/2014/main" id="{5B03AE30-E0F0-DE43-A3AA-1EA1A6D77D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Date Placeholder 3">
            <a:extLst>
              <a:ext uri="{FF2B5EF4-FFF2-40B4-BE49-F238E27FC236}">
                <a16:creationId xmlns:a16="http://schemas.microsoft.com/office/drawing/2014/main" id="{0D38A942-9354-DD4A-A2AE-FE720773D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B6D69-7B6E-AD43-9A09-E0DA75384C5B}" type="datetimeFigureOut">
              <a:rPr lang="sv-SE" smtClean="0"/>
              <a:t>2022-11-24</a:t>
            </a:fld>
            <a:endParaRPr lang="sv-SE"/>
          </a:p>
        </p:txBody>
      </p:sp>
      <p:sp>
        <p:nvSpPr>
          <p:cNvPr id="5" name="Footer Placeholder 4">
            <a:extLst>
              <a:ext uri="{FF2B5EF4-FFF2-40B4-BE49-F238E27FC236}">
                <a16:creationId xmlns:a16="http://schemas.microsoft.com/office/drawing/2014/main" id="{0866F8CD-D03C-2C4B-839B-5D72892EEE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a:extLst>
              <a:ext uri="{FF2B5EF4-FFF2-40B4-BE49-F238E27FC236}">
                <a16:creationId xmlns:a16="http://schemas.microsoft.com/office/drawing/2014/main" id="{28A9F109-D722-9C4C-95C1-03B9C8DA99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48825-E3E4-7F48-BA07-51123E983C47}" type="slidenum">
              <a:rPr lang="sv-SE" smtClean="0"/>
              <a:t>‹#›</a:t>
            </a:fld>
            <a:endParaRPr lang="sv-SE"/>
          </a:p>
        </p:txBody>
      </p:sp>
    </p:spTree>
    <p:extLst>
      <p:ext uri="{BB962C8B-B14F-4D97-AF65-F5344CB8AC3E}">
        <p14:creationId xmlns:p14="http://schemas.microsoft.com/office/powerpoint/2010/main" val="4180574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5" r:id="rId4"/>
    <p:sldLayoutId id="2147483666" r:id="rId5"/>
    <p:sldLayoutId id="2147483667" r:id="rId6"/>
    <p:sldLayoutId id="2147483651" r:id="rId7"/>
    <p:sldLayoutId id="2147483668" r:id="rId8"/>
    <p:sldLayoutId id="2147483669" r:id="rId9"/>
    <p:sldLayoutId id="2147483670" r:id="rId10"/>
    <p:sldLayoutId id="2147483671" r:id="rId11"/>
    <p:sldLayoutId id="2147483652" r:id="rId12"/>
    <p:sldLayoutId id="2147483672" r:id="rId13"/>
    <p:sldLayoutId id="2147483673" r:id="rId14"/>
    <p:sldLayoutId id="2147483674" r:id="rId15"/>
    <p:sldLayoutId id="2147483675" r:id="rId16"/>
    <p:sldLayoutId id="2147483653" r:id="rId17"/>
    <p:sldLayoutId id="2147483660" r:id="rId18"/>
    <p:sldLayoutId id="2147483661" r:id="rId19"/>
    <p:sldLayoutId id="2147483662" r:id="rId20"/>
    <p:sldLayoutId id="2147483663" r:id="rId21"/>
    <p:sldLayoutId id="2147483654" r:id="rId22"/>
    <p:sldLayoutId id="2147483655" r:id="rId23"/>
    <p:sldLayoutId id="2147483678" r:id="rId24"/>
    <p:sldLayoutId id="2147483679" r:id="rId25"/>
    <p:sldLayoutId id="2147483680" r:id="rId26"/>
    <p:sldLayoutId id="2147483681" r:id="rId27"/>
    <p:sldLayoutId id="2147483682" r:id="rId28"/>
    <p:sldLayoutId id="2147483683" r:id="rId29"/>
    <p:sldLayoutId id="2147483684" r:id="rId30"/>
    <p:sldLayoutId id="2147483685" r:id="rId31"/>
    <p:sldLayoutId id="2147483686" r:id="rId32"/>
    <p:sldLayoutId id="2147483687" r:id="rId33"/>
    <p:sldLayoutId id="2147483688" r:id="rId34"/>
    <p:sldLayoutId id="2147483689" r:id="rId35"/>
    <p:sldLayoutId id="2147483656" r:id="rId36"/>
    <p:sldLayoutId id="2147483657" r:id="rId37"/>
    <p:sldLayoutId id="2147483658" r:id="rId38"/>
    <p:sldLayoutId id="2147483659" r:id="rId39"/>
    <p:sldLayoutId id="2147483677" r:id="rId40"/>
  </p:sldLayoutIdLst>
  <p:txStyles>
    <p:titleStyle>
      <a:lvl1pPr algn="l" defTabSz="914400" rtl="0" eaLnBrk="1" latinLnBrk="0" hangingPunct="1">
        <a:lnSpc>
          <a:spcPct val="90000"/>
        </a:lnSpc>
        <a:spcBef>
          <a:spcPct val="0"/>
        </a:spcBef>
        <a:buNone/>
        <a:defRPr sz="4400" b="1" i="0" kern="1200">
          <a:solidFill>
            <a:schemeClr val="bg1"/>
          </a:solidFill>
          <a:highlight>
            <a:srgbClr val="0069AE"/>
          </a:highlight>
          <a:latin typeface="Futura" panose="020B0602020204020303" pitchFamily="34" charset="-79"/>
          <a:ea typeface="+mj-ea"/>
          <a:cs typeface="Futura" panose="020B0602020204020303" pitchFamily="34" charset="-79"/>
        </a:defRPr>
      </a:lvl1pPr>
    </p:titleStyle>
    <p:bodyStyle>
      <a:lvl1pPr marL="228600" indent="-228600" algn="l" defTabSz="914400" rtl="0" eaLnBrk="1" latinLnBrk="0" hangingPunct="1">
        <a:lnSpc>
          <a:spcPct val="90000"/>
        </a:lnSpc>
        <a:spcBef>
          <a:spcPts val="1000"/>
        </a:spcBef>
        <a:buClr>
          <a:srgbClr val="26AF87"/>
        </a:buClr>
        <a:buSzPct val="130000"/>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6AF87"/>
        </a:buClr>
        <a:buSzPct val="130000"/>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6AF87"/>
        </a:buClr>
        <a:buSzPct val="130000"/>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6AF87"/>
        </a:buClr>
        <a:buSzPct val="130000"/>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6AF87"/>
        </a:buClr>
        <a:buSzPct val="130000"/>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2D65D8-CFE3-2E4A-82A4-B958E95F2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sv-SE" dirty="0"/>
          </a:p>
        </p:txBody>
      </p:sp>
      <p:sp>
        <p:nvSpPr>
          <p:cNvPr id="3" name="Text Placeholder 2">
            <a:extLst>
              <a:ext uri="{FF2B5EF4-FFF2-40B4-BE49-F238E27FC236}">
                <a16:creationId xmlns:a16="http://schemas.microsoft.com/office/drawing/2014/main" id="{5B03AE30-E0F0-DE43-A3AA-1EA1A6D77D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sv-SE" dirty="0"/>
          </a:p>
        </p:txBody>
      </p:sp>
      <p:sp>
        <p:nvSpPr>
          <p:cNvPr id="4" name="Date Placeholder 3">
            <a:extLst>
              <a:ext uri="{FF2B5EF4-FFF2-40B4-BE49-F238E27FC236}">
                <a16:creationId xmlns:a16="http://schemas.microsoft.com/office/drawing/2014/main" id="{0D38A942-9354-DD4A-A2AE-FE720773D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B6D69-7B6E-AD43-9A09-E0DA75384C5B}" type="datetimeFigureOut">
              <a:rPr lang="sv-SE" smtClean="0"/>
              <a:t>2022-11-25</a:t>
            </a:fld>
            <a:endParaRPr lang="sv-SE"/>
          </a:p>
        </p:txBody>
      </p:sp>
      <p:sp>
        <p:nvSpPr>
          <p:cNvPr id="5" name="Footer Placeholder 4">
            <a:extLst>
              <a:ext uri="{FF2B5EF4-FFF2-40B4-BE49-F238E27FC236}">
                <a16:creationId xmlns:a16="http://schemas.microsoft.com/office/drawing/2014/main" id="{0866F8CD-D03C-2C4B-839B-5D72892EEE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a:extLst>
              <a:ext uri="{FF2B5EF4-FFF2-40B4-BE49-F238E27FC236}">
                <a16:creationId xmlns:a16="http://schemas.microsoft.com/office/drawing/2014/main" id="{28A9F109-D722-9C4C-95C1-03B9C8DA99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48825-E3E4-7F48-BA07-51123E983C47}" type="slidenum">
              <a:rPr lang="sv-SE" smtClean="0"/>
              <a:t>‹#›</a:t>
            </a:fld>
            <a:endParaRPr lang="sv-SE"/>
          </a:p>
        </p:txBody>
      </p:sp>
    </p:spTree>
    <p:extLst>
      <p:ext uri="{BB962C8B-B14F-4D97-AF65-F5344CB8AC3E}">
        <p14:creationId xmlns:p14="http://schemas.microsoft.com/office/powerpoint/2010/main" val="269172862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Lst>
  <p:txStyles>
    <p:titleStyle>
      <a:lvl1pPr algn="l" defTabSz="914400" rtl="0" eaLnBrk="1" latinLnBrk="0" hangingPunct="1">
        <a:lnSpc>
          <a:spcPct val="90000"/>
        </a:lnSpc>
        <a:spcBef>
          <a:spcPct val="0"/>
        </a:spcBef>
        <a:buNone/>
        <a:defRPr sz="4400" b="1" i="0" kern="1200">
          <a:solidFill>
            <a:schemeClr val="bg1"/>
          </a:solidFill>
          <a:highlight>
            <a:srgbClr val="0069AE"/>
          </a:highlight>
          <a:latin typeface="Futura" panose="020B0602020204020303" pitchFamily="34" charset="-79"/>
          <a:ea typeface="+mj-ea"/>
          <a:cs typeface="Futura" panose="020B0602020204020303" pitchFamily="34" charset="-79"/>
        </a:defRPr>
      </a:lvl1pPr>
    </p:titleStyle>
    <p:bodyStyle>
      <a:lvl1pPr marL="228600" indent="-228600" algn="l" defTabSz="914400" rtl="0" eaLnBrk="1" latinLnBrk="0" hangingPunct="1">
        <a:lnSpc>
          <a:spcPct val="90000"/>
        </a:lnSpc>
        <a:spcBef>
          <a:spcPts val="1000"/>
        </a:spcBef>
        <a:buClr>
          <a:srgbClr val="26AF87"/>
        </a:buClr>
        <a:buSzPct val="130000"/>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6AF87"/>
        </a:buClr>
        <a:buSzPct val="130000"/>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6AF87"/>
        </a:buClr>
        <a:buSzPct val="130000"/>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6AF87"/>
        </a:buClr>
        <a:buSzPct val="130000"/>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6AF87"/>
        </a:buClr>
        <a:buSzPct val="130000"/>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64.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64.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14.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7A3EC4CB-6D5D-1E47-8348-D2C1A90E2060}"/>
              </a:ext>
            </a:extLst>
          </p:cNvPr>
          <p:cNvPicPr>
            <a:picLocks noGrp="1" noChangeAspect="1"/>
          </p:cNvPicPr>
          <p:nvPr>
            <p:ph type="pic" sz="quarter" idx="13"/>
          </p:nvPr>
        </p:nvPicPr>
        <p:blipFill rotWithShape="1">
          <a:blip r:embed="rId3"/>
          <a:srcRect l="72" t="38595" r="-72" b="1502"/>
          <a:stretch/>
        </p:blipFill>
        <p:spPr>
          <a:xfrm>
            <a:off x="-121025" y="0"/>
            <a:ext cx="12451977" cy="4335462"/>
          </a:xfrm>
        </p:spPr>
      </p:pic>
      <p:sp>
        <p:nvSpPr>
          <p:cNvPr id="2" name="Title 1">
            <a:extLst>
              <a:ext uri="{FF2B5EF4-FFF2-40B4-BE49-F238E27FC236}">
                <a16:creationId xmlns:a16="http://schemas.microsoft.com/office/drawing/2014/main" id="{ADD58C07-3025-BA4F-B02B-33048DA2E377}"/>
              </a:ext>
            </a:extLst>
          </p:cNvPr>
          <p:cNvSpPr>
            <a:spLocks noGrp="1"/>
          </p:cNvSpPr>
          <p:nvPr>
            <p:ph type="ctrTitle"/>
          </p:nvPr>
        </p:nvSpPr>
        <p:spPr>
          <a:xfrm>
            <a:off x="838199" y="4094748"/>
            <a:ext cx="10322859" cy="1031595"/>
          </a:xfrm>
        </p:spPr>
        <p:txBody>
          <a:bodyPr/>
          <a:lstStyle/>
          <a:p>
            <a:r>
              <a:rPr lang="en-GB" dirty="0"/>
              <a:t>CHANGING SOCIAL NORMS, BUILDING COALITIONS</a:t>
            </a:r>
            <a:endParaRPr lang="sv-SE" b="1" dirty="0">
              <a:solidFill>
                <a:schemeClr val="bg1"/>
              </a:solidFill>
              <a:highlight>
                <a:srgbClr val="0069AE"/>
              </a:highlight>
              <a:latin typeface="Futura" panose="020B0602020204020303" pitchFamily="34" charset="-79"/>
              <a:cs typeface="Futura" panose="020B0602020204020303" pitchFamily="34" charset="-79"/>
            </a:endParaRPr>
          </a:p>
        </p:txBody>
      </p:sp>
      <p:sp>
        <p:nvSpPr>
          <p:cNvPr id="3" name="Subtitle 2">
            <a:extLst>
              <a:ext uri="{FF2B5EF4-FFF2-40B4-BE49-F238E27FC236}">
                <a16:creationId xmlns:a16="http://schemas.microsoft.com/office/drawing/2014/main" id="{C4A466A0-298E-2E4A-9C75-970F91E638D6}"/>
              </a:ext>
            </a:extLst>
          </p:cNvPr>
          <p:cNvSpPr>
            <a:spLocks noGrp="1"/>
          </p:cNvSpPr>
          <p:nvPr>
            <p:ph type="subTitle" idx="1"/>
          </p:nvPr>
        </p:nvSpPr>
        <p:spPr>
          <a:xfrm>
            <a:off x="1524000" y="5253483"/>
            <a:ext cx="9144000" cy="1655762"/>
          </a:xfrm>
        </p:spPr>
        <p:txBody>
          <a:bodyPr>
            <a:normAutofit/>
          </a:bodyPr>
          <a:lstStyle/>
          <a:p>
            <a:endParaRPr lang="sv-SE" sz="1800" dirty="0">
              <a:latin typeface="Montserrat" pitchFamily="2" charset="77"/>
            </a:endParaRPr>
          </a:p>
        </p:txBody>
      </p:sp>
    </p:spTree>
    <p:extLst>
      <p:ext uri="{BB962C8B-B14F-4D97-AF65-F5344CB8AC3E}">
        <p14:creationId xmlns:p14="http://schemas.microsoft.com/office/powerpoint/2010/main" val="2097341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4"/>
            <a:ext cx="4690403" cy="4524244"/>
          </a:xfrm>
        </p:spPr>
        <p:txBody>
          <a:bodyPr>
            <a:normAutofit fontScale="70000" lnSpcReduction="20000"/>
          </a:bodyPr>
          <a:lstStyle/>
          <a:p>
            <a:pPr marL="0" indent="0">
              <a:buNone/>
            </a:pPr>
            <a:r>
              <a:rPr lang="en-US" sz="3200" b="1" dirty="0">
                <a:solidFill>
                  <a:schemeClr val="bg1">
                    <a:lumMod val="65000"/>
                  </a:schemeClr>
                </a:solidFill>
                <a:latin typeface="Futura" panose="020B0602020204020303" pitchFamily="34" charset="-79"/>
                <a:cs typeface="Futura" panose="020B0602020204020303" pitchFamily="34" charset="-79"/>
              </a:rPr>
              <a:t>#ALCPOLPRIO</a:t>
            </a:r>
            <a:endParaRPr lang="sv-SE" sz="3200" b="1" dirty="0">
              <a:latin typeface="Futura" panose="020B0602020204020303" pitchFamily="34" charset="-79"/>
              <a:ea typeface="Century Gothic" charset="0"/>
              <a:cs typeface="Futura" panose="020B0602020204020303" pitchFamily="34" charset="-79"/>
            </a:endParaRPr>
          </a:p>
          <a:p>
            <a:pPr marL="0" indent="0">
              <a:buNone/>
            </a:pPr>
            <a:endParaRPr lang="sv-SE" sz="2400" dirty="0">
              <a:ea typeface="Century Gothic" charset="0"/>
              <a:cs typeface="Century Gothic" charset="0"/>
            </a:endParaRPr>
          </a:p>
          <a:p>
            <a:pPr marL="514350" indent="-514350">
              <a:lnSpc>
                <a:spcPct val="120000"/>
              </a:lnSpc>
              <a:buFont typeface="+mj-lt"/>
              <a:buAutoNum type="arabicPeriod"/>
            </a:pPr>
            <a:r>
              <a:rPr lang="en-GB" dirty="0"/>
              <a:t>Transforming environments</a:t>
            </a:r>
          </a:p>
          <a:p>
            <a:pPr marL="514350" indent="-514350">
              <a:lnSpc>
                <a:spcPct val="120000"/>
              </a:lnSpc>
              <a:buFont typeface="+mj-lt"/>
              <a:buAutoNum type="arabicPeriod"/>
            </a:pPr>
            <a:r>
              <a:rPr lang="en-GB" dirty="0"/>
              <a:t>Transforming norms</a:t>
            </a:r>
          </a:p>
          <a:p>
            <a:pPr marL="514350" indent="-514350">
              <a:lnSpc>
                <a:spcPct val="120000"/>
              </a:lnSpc>
              <a:buFont typeface="+mj-lt"/>
              <a:buAutoNum type="arabicPeriod"/>
            </a:pPr>
            <a:r>
              <a:rPr lang="en-GB" dirty="0"/>
              <a:t>Protecting people against predatory practices of alcohol companies</a:t>
            </a:r>
          </a:p>
          <a:p>
            <a:pPr marL="514350" indent="-514350">
              <a:lnSpc>
                <a:spcPct val="120000"/>
              </a:lnSpc>
              <a:buFont typeface="+mj-lt"/>
              <a:buAutoNum type="arabicPeriod"/>
            </a:pPr>
            <a:r>
              <a:rPr lang="en-GB" dirty="0"/>
              <a:t>Boosting health system/ UHC</a:t>
            </a:r>
          </a:p>
          <a:p>
            <a:pPr marL="514350" indent="-514350">
              <a:lnSpc>
                <a:spcPct val="120000"/>
              </a:lnSpc>
              <a:buFont typeface="+mj-lt"/>
              <a:buAutoNum type="arabicPeriod"/>
            </a:pPr>
            <a:r>
              <a:rPr lang="en-GB" dirty="0" err="1"/>
              <a:t>Catalyzing</a:t>
            </a:r>
            <a:r>
              <a:rPr lang="en-GB" dirty="0"/>
              <a:t> sustainable development</a:t>
            </a:r>
          </a:p>
          <a:p>
            <a:pPr marL="514350" indent="-514350">
              <a:lnSpc>
                <a:spcPct val="120000"/>
              </a:lnSpc>
              <a:buFont typeface="+mj-lt"/>
              <a:buAutoNum type="arabicPeriod"/>
            </a:pPr>
            <a:r>
              <a:rPr lang="en-GB" dirty="0"/>
              <a:t>Generating additional resources </a:t>
            </a:r>
            <a:endParaRPr lang="en-GB" sz="2400" dirty="0"/>
          </a:p>
          <a:p>
            <a:pPr>
              <a:lnSpc>
                <a:spcPct val="100000"/>
              </a:lnSpc>
            </a:pPr>
            <a:endParaRPr lang="en-GB" sz="2400" dirty="0"/>
          </a:p>
          <a:p>
            <a:pPr marL="0" indent="0">
              <a:lnSpc>
                <a:spcPct val="100000"/>
              </a:lnSpc>
              <a:buNone/>
            </a:pPr>
            <a:endParaRPr lang="en-US" sz="2400" dirty="0">
              <a:ea typeface="Century Gothic" charset="0"/>
              <a:cs typeface="Century Gothic" charset="0"/>
            </a:endParaRPr>
          </a:p>
          <a:p>
            <a:endParaRPr lang="en-US" sz="2400" dirty="0">
              <a:ea typeface="Century Gothic" charset="0"/>
              <a:cs typeface="Century Gothic" charset="0"/>
            </a:endParaRPr>
          </a:p>
          <a:p>
            <a:endParaRPr lang="en-US" sz="2400" dirty="0">
              <a:ea typeface="Century Gothic" charset="0"/>
              <a:cs typeface="Century Gothic" charset="0"/>
            </a:endParaRPr>
          </a:p>
        </p:txBody>
      </p:sp>
      <p:pic>
        <p:nvPicPr>
          <p:cNvPr id="5" name="Picture 4">
            <a:extLst>
              <a:ext uri="{FF2B5EF4-FFF2-40B4-BE49-F238E27FC236}">
                <a16:creationId xmlns:a16="http://schemas.microsoft.com/office/drawing/2014/main" id="{9017AB41-C9D6-4E4D-BE37-BAED2EDBDA0D}"/>
              </a:ext>
            </a:extLst>
          </p:cNvPr>
          <p:cNvPicPr>
            <a:picLocks noChangeAspect="1"/>
          </p:cNvPicPr>
          <p:nvPr/>
        </p:nvPicPr>
        <p:blipFill rotWithShape="1">
          <a:blip r:embed="rId3"/>
          <a:srcRect l="-505" r="2124"/>
          <a:stretch/>
        </p:blipFill>
        <p:spPr>
          <a:xfrm>
            <a:off x="5646683" y="35642"/>
            <a:ext cx="6545317" cy="6786716"/>
          </a:xfrm>
          <a:prstGeom prst="rect">
            <a:avLst/>
          </a:prstGeom>
        </p:spPr>
      </p:pic>
      <p:sp>
        <p:nvSpPr>
          <p:cNvPr id="7" name="Title 1">
            <a:extLst>
              <a:ext uri="{FF2B5EF4-FFF2-40B4-BE49-F238E27FC236}">
                <a16:creationId xmlns:a16="http://schemas.microsoft.com/office/drawing/2014/main" id="{7A9E7A9A-F23A-E44B-94BC-271B2B57EADA}"/>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Futura" panose="020B0602020204020303" pitchFamily="34" charset="-79"/>
                <a:ea typeface="+mj-ea"/>
                <a:cs typeface="Futura" panose="020B0602020204020303" pitchFamily="34" charset="-79"/>
              </a:defRPr>
            </a:lvl1pPr>
          </a:lstStyle>
          <a:p>
            <a:r>
              <a:rPr lang="en-US" dirty="0">
                <a:solidFill>
                  <a:schemeClr val="bg1"/>
                </a:solidFill>
                <a:highlight>
                  <a:srgbClr val="0069AE"/>
                </a:highlight>
              </a:rPr>
              <a:t>ALCOHOL POLICY </a:t>
            </a:r>
          </a:p>
          <a:p>
            <a:r>
              <a:rPr lang="en-US" dirty="0">
                <a:solidFill>
                  <a:schemeClr val="bg1"/>
                </a:solidFill>
                <a:highlight>
                  <a:srgbClr val="0069AE"/>
                </a:highlight>
              </a:rPr>
              <a:t>POTENTIAL</a:t>
            </a:r>
          </a:p>
        </p:txBody>
      </p:sp>
      <p:pic>
        <p:nvPicPr>
          <p:cNvPr id="8" name="Picture 7">
            <a:extLst>
              <a:ext uri="{FF2B5EF4-FFF2-40B4-BE49-F238E27FC236}">
                <a16:creationId xmlns:a16="http://schemas.microsoft.com/office/drawing/2014/main" id="{184AC87D-1D6C-1D4E-B23D-3E07648A76E9}"/>
              </a:ext>
            </a:extLst>
          </p:cNvPr>
          <p:cNvPicPr>
            <a:picLocks noChangeAspect="1"/>
          </p:cNvPicPr>
          <p:nvPr/>
        </p:nvPicPr>
        <p:blipFill>
          <a:blip r:embed="rId4"/>
          <a:stretch>
            <a:fillRect/>
          </a:stretch>
        </p:blipFill>
        <p:spPr>
          <a:xfrm>
            <a:off x="5632450" y="6423428"/>
            <a:ext cx="927100" cy="224408"/>
          </a:xfrm>
          <a:prstGeom prst="rect">
            <a:avLst/>
          </a:prstGeom>
        </p:spPr>
      </p:pic>
    </p:spTree>
    <p:extLst>
      <p:ext uri="{BB962C8B-B14F-4D97-AF65-F5344CB8AC3E}">
        <p14:creationId xmlns:p14="http://schemas.microsoft.com/office/powerpoint/2010/main" val="485599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98C91-5E0A-BA4B-95E1-D4C1B0E994D0}"/>
              </a:ext>
            </a:extLst>
          </p:cNvPr>
          <p:cNvSpPr>
            <a:spLocks noGrp="1"/>
          </p:cNvSpPr>
          <p:nvPr>
            <p:ph sz="half" idx="1"/>
          </p:nvPr>
        </p:nvSpPr>
        <p:spPr/>
        <p:txBody>
          <a:bodyPr>
            <a:normAutofit/>
          </a:bodyPr>
          <a:lstStyle/>
          <a:p>
            <a:pPr>
              <a:lnSpc>
                <a:spcPct val="120000"/>
              </a:lnSpc>
              <a:buClr>
                <a:srgbClr val="40B4E8"/>
              </a:buClr>
              <a:buSzPct val="130000"/>
            </a:pPr>
            <a:r>
              <a:rPr lang="en-GB" dirty="0"/>
              <a:t>Sweden, Norway</a:t>
            </a:r>
          </a:p>
          <a:p>
            <a:pPr>
              <a:lnSpc>
                <a:spcPct val="120000"/>
              </a:lnSpc>
              <a:buClr>
                <a:srgbClr val="40B4E8"/>
              </a:buClr>
              <a:buSzPct val="130000"/>
            </a:pPr>
            <a:r>
              <a:rPr lang="en-GB" dirty="0"/>
              <a:t>Kenya, Sri Lanka, Thailand, Lithuania</a:t>
            </a:r>
          </a:p>
          <a:p>
            <a:pPr>
              <a:lnSpc>
                <a:spcPct val="120000"/>
              </a:lnSpc>
              <a:buClr>
                <a:srgbClr val="40B4E8"/>
              </a:buClr>
              <a:buSzPct val="130000"/>
            </a:pPr>
            <a:r>
              <a:rPr lang="en-GB" dirty="0"/>
              <a:t>Uganda?</a:t>
            </a:r>
          </a:p>
        </p:txBody>
      </p:sp>
      <p:pic>
        <p:nvPicPr>
          <p:cNvPr id="6" name="Picture Placeholder 5">
            <a:extLst>
              <a:ext uri="{FF2B5EF4-FFF2-40B4-BE49-F238E27FC236}">
                <a16:creationId xmlns:a16="http://schemas.microsoft.com/office/drawing/2014/main" id="{1E75E9CE-C02A-E540-9FD2-15A7432148B4}"/>
              </a:ext>
            </a:extLst>
          </p:cNvPr>
          <p:cNvPicPr>
            <a:picLocks noGrp="1" noChangeAspect="1"/>
          </p:cNvPicPr>
          <p:nvPr>
            <p:ph type="pic" sz="quarter" idx="14"/>
          </p:nvPr>
        </p:nvPicPr>
        <p:blipFill rotWithShape="1">
          <a:blip r:embed="rId3"/>
          <a:srcRect l="26671" t="3514" r="22350" b="539"/>
          <a:stretch/>
        </p:blipFill>
        <p:spPr>
          <a:xfrm>
            <a:off x="6844553" y="-201706"/>
            <a:ext cx="5728447" cy="7180730"/>
          </a:xfrm>
        </p:spPr>
      </p:pic>
      <p:sp>
        <p:nvSpPr>
          <p:cNvPr id="2" name="Title 1">
            <a:extLst>
              <a:ext uri="{FF2B5EF4-FFF2-40B4-BE49-F238E27FC236}">
                <a16:creationId xmlns:a16="http://schemas.microsoft.com/office/drawing/2014/main" id="{235F2EC3-6490-DC46-BEAB-F2323CF4698E}"/>
              </a:ext>
            </a:extLst>
          </p:cNvPr>
          <p:cNvSpPr>
            <a:spLocks noGrp="1"/>
          </p:cNvSpPr>
          <p:nvPr>
            <p:ph type="title"/>
          </p:nvPr>
        </p:nvSpPr>
        <p:spPr/>
        <p:txBody>
          <a:bodyPr>
            <a:normAutofit/>
          </a:bodyPr>
          <a:lstStyle/>
          <a:p>
            <a:r>
              <a:rPr lang="sv-SE" dirty="0"/>
              <a:t>THE POWER OF COALITIONS</a:t>
            </a:r>
          </a:p>
        </p:txBody>
      </p:sp>
    </p:spTree>
    <p:extLst>
      <p:ext uri="{BB962C8B-B14F-4D97-AF65-F5344CB8AC3E}">
        <p14:creationId xmlns:p14="http://schemas.microsoft.com/office/powerpoint/2010/main" val="2327742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E64D40-9CC4-BF41-9AC1-C4942D9EE2AD}"/>
              </a:ext>
            </a:extLst>
          </p:cNvPr>
          <p:cNvSpPr>
            <a:spLocks noGrp="1"/>
          </p:cNvSpPr>
          <p:nvPr>
            <p:ph sz="half" idx="1"/>
          </p:nvPr>
        </p:nvSpPr>
        <p:spPr>
          <a:xfrm>
            <a:off x="838200" y="1825625"/>
            <a:ext cx="5468472" cy="4351338"/>
          </a:xfrm>
        </p:spPr>
        <p:txBody>
          <a:bodyPr>
            <a:normAutofit fontScale="92500"/>
          </a:bodyPr>
          <a:lstStyle/>
          <a:p>
            <a:pPr marL="514350" indent="-514350">
              <a:lnSpc>
                <a:spcPct val="120000"/>
              </a:lnSpc>
              <a:buFont typeface="+mj-lt"/>
              <a:buAutoNum type="arabicPeriod"/>
            </a:pPr>
            <a:r>
              <a:rPr lang="sv-SE" dirty="0"/>
              <a:t>Leading </a:t>
            </a:r>
            <a:r>
              <a:rPr lang="sv-SE" dirty="0" err="1"/>
              <a:t>with</a:t>
            </a:r>
            <a:r>
              <a:rPr lang="sv-SE" dirty="0"/>
              <a:t> </a:t>
            </a:r>
            <a:r>
              <a:rPr lang="sv-SE" dirty="0" err="1"/>
              <a:t>values</a:t>
            </a:r>
            <a:endParaRPr lang="sv-SE" dirty="0"/>
          </a:p>
          <a:p>
            <a:pPr marL="514350" indent="-514350">
              <a:lnSpc>
                <a:spcPct val="120000"/>
              </a:lnSpc>
              <a:buFont typeface="+mj-lt"/>
              <a:buAutoNum type="arabicPeriod"/>
            </a:pPr>
            <a:r>
              <a:rPr lang="sv-SE" dirty="0" err="1"/>
              <a:t>Coalitions</a:t>
            </a:r>
            <a:r>
              <a:rPr lang="sv-SE" dirty="0"/>
              <a:t> drive </a:t>
            </a:r>
            <a:r>
              <a:rPr lang="sv-SE" dirty="0" err="1"/>
              <a:t>change</a:t>
            </a:r>
            <a:endParaRPr lang="sv-SE" dirty="0"/>
          </a:p>
          <a:p>
            <a:pPr marL="514350" indent="-514350">
              <a:lnSpc>
                <a:spcPct val="120000"/>
              </a:lnSpc>
              <a:buFont typeface="+mj-lt"/>
              <a:buAutoNum type="arabicPeriod"/>
            </a:pPr>
            <a:r>
              <a:rPr lang="sv-SE" dirty="0" err="1"/>
              <a:t>Movements</a:t>
            </a:r>
            <a:r>
              <a:rPr lang="sv-SE" dirty="0"/>
              <a:t> </a:t>
            </a:r>
            <a:r>
              <a:rPr lang="sv-SE" dirty="0" err="1"/>
              <a:t>ensure</a:t>
            </a:r>
            <a:r>
              <a:rPr lang="sv-SE" dirty="0"/>
              <a:t> </a:t>
            </a:r>
            <a:r>
              <a:rPr lang="sv-SE" dirty="0" err="1"/>
              <a:t>holistic</a:t>
            </a:r>
            <a:r>
              <a:rPr lang="sv-SE" dirty="0"/>
              <a:t> </a:t>
            </a:r>
            <a:r>
              <a:rPr lang="sv-SE" dirty="0" err="1"/>
              <a:t>health</a:t>
            </a:r>
            <a:r>
              <a:rPr lang="sv-SE" dirty="0"/>
              <a:t> promotion on all </a:t>
            </a:r>
            <a:r>
              <a:rPr lang="sv-SE" dirty="0" err="1"/>
              <a:t>levels</a:t>
            </a:r>
            <a:endParaRPr lang="sv-SE" dirty="0"/>
          </a:p>
          <a:p>
            <a:pPr marL="514350" indent="-514350">
              <a:lnSpc>
                <a:spcPct val="120000"/>
              </a:lnSpc>
              <a:buFont typeface="+mj-lt"/>
              <a:buAutoNum type="arabicPeriod"/>
            </a:pPr>
            <a:r>
              <a:rPr lang="sv-SE" dirty="0"/>
              <a:t>Mainstreaming</a:t>
            </a:r>
          </a:p>
          <a:p>
            <a:pPr marL="514350" indent="-514350">
              <a:lnSpc>
                <a:spcPct val="120000"/>
              </a:lnSpc>
              <a:buFont typeface="+mj-lt"/>
              <a:buAutoNum type="arabicPeriod"/>
            </a:pPr>
            <a:r>
              <a:rPr lang="sv-SE" dirty="0"/>
              <a:t>Policy </a:t>
            </a:r>
            <a:r>
              <a:rPr lang="sv-SE" dirty="0" err="1"/>
              <a:t>can</a:t>
            </a:r>
            <a:r>
              <a:rPr lang="sv-SE" dirty="0"/>
              <a:t> </a:t>
            </a:r>
            <a:r>
              <a:rPr lang="sv-SE" dirty="0" err="1"/>
              <a:t>sustain</a:t>
            </a:r>
            <a:r>
              <a:rPr lang="sv-SE" dirty="0"/>
              <a:t> </a:t>
            </a:r>
            <a:r>
              <a:rPr lang="sv-SE" dirty="0" err="1"/>
              <a:t>coalitions</a:t>
            </a:r>
            <a:endParaRPr lang="sv-SE" dirty="0"/>
          </a:p>
          <a:p>
            <a:endParaRPr lang="sv-SE" dirty="0"/>
          </a:p>
          <a:p>
            <a:endParaRPr lang="sv-SE" dirty="0"/>
          </a:p>
        </p:txBody>
      </p:sp>
      <p:pic>
        <p:nvPicPr>
          <p:cNvPr id="6" name="Picture Placeholder 5">
            <a:extLst>
              <a:ext uri="{FF2B5EF4-FFF2-40B4-BE49-F238E27FC236}">
                <a16:creationId xmlns:a16="http://schemas.microsoft.com/office/drawing/2014/main" id="{75F6188D-D0D7-214A-925F-3B0F7E689F65}"/>
              </a:ext>
            </a:extLst>
          </p:cNvPr>
          <p:cNvPicPr>
            <a:picLocks noGrp="1" noChangeAspect="1"/>
          </p:cNvPicPr>
          <p:nvPr>
            <p:ph type="pic" sz="quarter" idx="14"/>
          </p:nvPr>
        </p:nvPicPr>
        <p:blipFill rotWithShape="1">
          <a:blip r:embed="rId3"/>
          <a:srcRect t="1658" r="28364" b="-1658"/>
          <a:stretch/>
        </p:blipFill>
        <p:spPr>
          <a:xfrm>
            <a:off x="6306672" y="-319699"/>
            <a:ext cx="6266328" cy="7298723"/>
          </a:xfrm>
        </p:spPr>
      </p:pic>
      <p:sp>
        <p:nvSpPr>
          <p:cNvPr id="2" name="Title 1">
            <a:extLst>
              <a:ext uri="{FF2B5EF4-FFF2-40B4-BE49-F238E27FC236}">
                <a16:creationId xmlns:a16="http://schemas.microsoft.com/office/drawing/2014/main" id="{FAFC5E10-309B-C54A-99C7-ACF2BF0BED0F}"/>
              </a:ext>
            </a:extLst>
          </p:cNvPr>
          <p:cNvSpPr>
            <a:spLocks noGrp="1"/>
          </p:cNvSpPr>
          <p:nvPr>
            <p:ph type="title"/>
          </p:nvPr>
        </p:nvSpPr>
        <p:spPr/>
        <p:txBody>
          <a:bodyPr/>
          <a:lstStyle/>
          <a:p>
            <a:r>
              <a:rPr lang="sv-SE" dirty="0"/>
              <a:t>STRENGTH OF COALITIONS</a:t>
            </a:r>
          </a:p>
        </p:txBody>
      </p:sp>
    </p:spTree>
    <p:extLst>
      <p:ext uri="{BB962C8B-B14F-4D97-AF65-F5344CB8AC3E}">
        <p14:creationId xmlns:p14="http://schemas.microsoft.com/office/powerpoint/2010/main" val="34528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ar&#10;&#10;Description automatically generated">
            <a:extLst>
              <a:ext uri="{FF2B5EF4-FFF2-40B4-BE49-F238E27FC236}">
                <a16:creationId xmlns:a16="http://schemas.microsoft.com/office/drawing/2014/main" id="{43458756-856A-9944-AC8A-C72C475FF651}"/>
              </a:ext>
            </a:extLst>
          </p:cNvPr>
          <p:cNvPicPr>
            <a:picLocks noChangeAspect="1"/>
          </p:cNvPicPr>
          <p:nvPr/>
        </p:nvPicPr>
        <p:blipFill>
          <a:blip r:embed="rId3"/>
          <a:stretch>
            <a:fillRect/>
          </a:stretch>
        </p:blipFill>
        <p:spPr>
          <a:xfrm>
            <a:off x="0" y="0"/>
            <a:ext cx="12192000" cy="6842676"/>
          </a:xfrm>
          <a:prstGeom prst="rect">
            <a:avLst/>
          </a:prstGeom>
        </p:spPr>
      </p:pic>
      <p:pic>
        <p:nvPicPr>
          <p:cNvPr id="11" name="Picture 10">
            <a:extLst>
              <a:ext uri="{FF2B5EF4-FFF2-40B4-BE49-F238E27FC236}">
                <a16:creationId xmlns:a16="http://schemas.microsoft.com/office/drawing/2014/main" id="{180686E2-C4ED-8B4C-9853-09040445D3A9}"/>
              </a:ext>
            </a:extLst>
          </p:cNvPr>
          <p:cNvPicPr>
            <a:picLocks noChangeAspect="1"/>
          </p:cNvPicPr>
          <p:nvPr/>
        </p:nvPicPr>
        <p:blipFill>
          <a:blip r:embed="rId4"/>
          <a:srcRect/>
          <a:stretch/>
        </p:blipFill>
        <p:spPr>
          <a:xfrm>
            <a:off x="5632450" y="6423428"/>
            <a:ext cx="927099" cy="224408"/>
          </a:xfrm>
          <a:prstGeom prst="rect">
            <a:avLst/>
          </a:prstGeom>
        </p:spPr>
      </p:pic>
      <p:sp>
        <p:nvSpPr>
          <p:cNvPr id="2" name="TextBox 1">
            <a:extLst>
              <a:ext uri="{FF2B5EF4-FFF2-40B4-BE49-F238E27FC236}">
                <a16:creationId xmlns:a16="http://schemas.microsoft.com/office/drawing/2014/main" id="{2065A7CA-3C94-1C40-A52C-80617FC883B2}"/>
              </a:ext>
            </a:extLst>
          </p:cNvPr>
          <p:cNvSpPr txBox="1"/>
          <p:nvPr/>
        </p:nvSpPr>
        <p:spPr>
          <a:xfrm>
            <a:off x="8686800" y="2854036"/>
            <a:ext cx="282632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highlight>
                  <a:srgbClr val="26AF87"/>
                </a:highlight>
                <a:uLnTx/>
                <a:uFillTx/>
                <a:latin typeface="Futura" panose="020B0602020204020303" pitchFamily="34" charset="-79"/>
                <a:ea typeface="+mn-ea"/>
                <a:cs typeface="Futura" panose="020B0602020204020303" pitchFamily="34" charset="-79"/>
              </a:rPr>
              <a:t>Decision makers</a:t>
            </a:r>
          </a:p>
        </p:txBody>
      </p:sp>
      <p:sp>
        <p:nvSpPr>
          <p:cNvPr id="5" name="TextBox 4">
            <a:extLst>
              <a:ext uri="{FF2B5EF4-FFF2-40B4-BE49-F238E27FC236}">
                <a16:creationId xmlns:a16="http://schemas.microsoft.com/office/drawing/2014/main" id="{C920EB1B-15F2-7549-A8FB-D697DC5F34B7}"/>
              </a:ext>
            </a:extLst>
          </p:cNvPr>
          <p:cNvSpPr txBox="1"/>
          <p:nvPr/>
        </p:nvSpPr>
        <p:spPr>
          <a:xfrm>
            <a:off x="4789341" y="540327"/>
            <a:ext cx="354041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highlight>
                  <a:srgbClr val="26AF87"/>
                </a:highlight>
                <a:uLnTx/>
                <a:uFillTx/>
                <a:latin typeface="Futura" panose="020B0602020204020303" pitchFamily="34" charset="-79"/>
                <a:ea typeface="+mn-ea"/>
                <a:cs typeface="Futura" panose="020B0602020204020303" pitchFamily="34" charset="-79"/>
              </a:rPr>
              <a:t>Academia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highlight>
                  <a:srgbClr val="26AF87"/>
                </a:highlight>
                <a:uLnTx/>
                <a:uFillTx/>
                <a:latin typeface="Futura" panose="020B0602020204020303" pitchFamily="34" charset="-79"/>
                <a:ea typeface="+mn-ea"/>
                <a:cs typeface="Futura" panose="020B0602020204020303" pitchFamily="34" charset="-79"/>
              </a:rPr>
              <a:t>Evidence</a:t>
            </a:r>
          </a:p>
        </p:txBody>
      </p:sp>
      <p:sp>
        <p:nvSpPr>
          <p:cNvPr id="6" name="TextBox 5">
            <a:extLst>
              <a:ext uri="{FF2B5EF4-FFF2-40B4-BE49-F238E27FC236}">
                <a16:creationId xmlns:a16="http://schemas.microsoft.com/office/drawing/2014/main" id="{868066A6-AA8B-2B49-9436-CE9345DBEC93}"/>
              </a:ext>
            </a:extLst>
          </p:cNvPr>
          <p:cNvSpPr txBox="1"/>
          <p:nvPr/>
        </p:nvSpPr>
        <p:spPr>
          <a:xfrm>
            <a:off x="678873" y="2951018"/>
            <a:ext cx="282632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highlight>
                  <a:srgbClr val="26AF87"/>
                </a:highlight>
                <a:uLnTx/>
                <a:uFillTx/>
                <a:latin typeface="Futura" panose="020B0602020204020303" pitchFamily="34" charset="-79"/>
                <a:ea typeface="+mn-ea"/>
                <a:cs typeface="Futura" panose="020B0602020204020303" pitchFamily="34" charset="-79"/>
              </a:rPr>
              <a:t>General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highlight>
                  <a:srgbClr val="26AF87"/>
                </a:highlight>
                <a:uLnTx/>
                <a:uFillTx/>
                <a:latin typeface="Futura" panose="020B0602020204020303" pitchFamily="34" charset="-79"/>
                <a:ea typeface="+mn-ea"/>
                <a:cs typeface="Futura" panose="020B0602020204020303" pitchFamily="34" charset="-79"/>
              </a:rPr>
              <a:t>public</a:t>
            </a:r>
          </a:p>
        </p:txBody>
      </p:sp>
      <p:sp>
        <p:nvSpPr>
          <p:cNvPr id="7" name="TextBox 6">
            <a:extLst>
              <a:ext uri="{FF2B5EF4-FFF2-40B4-BE49-F238E27FC236}">
                <a16:creationId xmlns:a16="http://schemas.microsoft.com/office/drawing/2014/main" id="{C755FC99-8A2F-9346-8EE8-695E203685EB}"/>
              </a:ext>
            </a:extLst>
          </p:cNvPr>
          <p:cNvSpPr txBox="1"/>
          <p:nvPr/>
        </p:nvSpPr>
        <p:spPr>
          <a:xfrm>
            <a:off x="5136860" y="3258794"/>
            <a:ext cx="17116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highlight>
                  <a:srgbClr val="26AF87"/>
                </a:highlight>
                <a:uLnTx/>
                <a:uFillTx/>
                <a:latin typeface="Futura" panose="020B0602020204020303" pitchFamily="34" charset="-79"/>
                <a:ea typeface="+mn-ea"/>
                <a:cs typeface="Futura" panose="020B0602020204020303" pitchFamily="34" charset="-79"/>
              </a:rPr>
              <a:t>CSOs</a:t>
            </a:r>
          </a:p>
        </p:txBody>
      </p:sp>
      <p:sp>
        <p:nvSpPr>
          <p:cNvPr id="9" name="TextBox 8">
            <a:extLst>
              <a:ext uri="{FF2B5EF4-FFF2-40B4-BE49-F238E27FC236}">
                <a16:creationId xmlns:a16="http://schemas.microsoft.com/office/drawing/2014/main" id="{EFE99DD7-7688-CA40-97C3-26F51D77CB0A}"/>
              </a:ext>
            </a:extLst>
          </p:cNvPr>
          <p:cNvSpPr txBox="1"/>
          <p:nvPr/>
        </p:nvSpPr>
        <p:spPr>
          <a:xfrm>
            <a:off x="7148946" y="4806792"/>
            <a:ext cx="282632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highlight>
                  <a:srgbClr val="FF00A2"/>
                </a:highlight>
                <a:uLnTx/>
                <a:uFillTx/>
                <a:latin typeface="Futura" panose="020B0602020204020303" pitchFamily="34" charset="-79"/>
                <a:ea typeface="+mn-ea"/>
                <a:cs typeface="Futura" panose="020B0602020204020303" pitchFamily="34" charset="-79"/>
              </a:rPr>
              <a:t>Addiction industry</a:t>
            </a:r>
          </a:p>
        </p:txBody>
      </p:sp>
    </p:spTree>
    <p:extLst>
      <p:ext uri="{BB962C8B-B14F-4D97-AF65-F5344CB8AC3E}">
        <p14:creationId xmlns:p14="http://schemas.microsoft.com/office/powerpoint/2010/main" val="9422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ar&#10;&#10;Description automatically generated">
            <a:extLst>
              <a:ext uri="{FF2B5EF4-FFF2-40B4-BE49-F238E27FC236}">
                <a16:creationId xmlns:a16="http://schemas.microsoft.com/office/drawing/2014/main" id="{43458756-856A-9944-AC8A-C72C475FF651}"/>
              </a:ext>
            </a:extLst>
          </p:cNvPr>
          <p:cNvPicPr>
            <a:picLocks noChangeAspect="1"/>
          </p:cNvPicPr>
          <p:nvPr/>
        </p:nvPicPr>
        <p:blipFill>
          <a:blip r:embed="rId3"/>
          <a:stretch>
            <a:fillRect/>
          </a:stretch>
        </p:blipFill>
        <p:spPr>
          <a:xfrm>
            <a:off x="0" y="0"/>
            <a:ext cx="12192000" cy="6842676"/>
          </a:xfrm>
          <a:prstGeom prst="rect">
            <a:avLst/>
          </a:prstGeom>
        </p:spPr>
      </p:pic>
      <p:pic>
        <p:nvPicPr>
          <p:cNvPr id="11" name="Picture 10">
            <a:extLst>
              <a:ext uri="{FF2B5EF4-FFF2-40B4-BE49-F238E27FC236}">
                <a16:creationId xmlns:a16="http://schemas.microsoft.com/office/drawing/2014/main" id="{180686E2-C4ED-8B4C-9853-09040445D3A9}"/>
              </a:ext>
            </a:extLst>
          </p:cNvPr>
          <p:cNvPicPr>
            <a:picLocks noChangeAspect="1"/>
          </p:cNvPicPr>
          <p:nvPr/>
        </p:nvPicPr>
        <p:blipFill>
          <a:blip r:embed="rId4"/>
          <a:srcRect/>
          <a:stretch/>
        </p:blipFill>
        <p:spPr>
          <a:xfrm>
            <a:off x="5632450" y="6423428"/>
            <a:ext cx="927099" cy="224408"/>
          </a:xfrm>
          <a:prstGeom prst="rect">
            <a:avLst/>
          </a:prstGeom>
        </p:spPr>
      </p:pic>
      <p:sp>
        <p:nvSpPr>
          <p:cNvPr id="2" name="TextBox 1">
            <a:extLst>
              <a:ext uri="{FF2B5EF4-FFF2-40B4-BE49-F238E27FC236}">
                <a16:creationId xmlns:a16="http://schemas.microsoft.com/office/drawing/2014/main" id="{2065A7CA-3C94-1C40-A52C-80617FC883B2}"/>
              </a:ext>
            </a:extLst>
          </p:cNvPr>
          <p:cNvSpPr txBox="1"/>
          <p:nvPr/>
        </p:nvSpPr>
        <p:spPr>
          <a:xfrm>
            <a:off x="1400063" y="1166441"/>
            <a:ext cx="2410862" cy="707886"/>
          </a:xfrm>
          <a:prstGeom prst="rect">
            <a:avLst/>
          </a:prstGeom>
          <a:noFill/>
        </p:spPr>
        <p:txBody>
          <a:bodyPr wrap="square" rtlCol="0">
            <a:spAutoFit/>
          </a:bodyPr>
          <a:lstStyle/>
          <a:p>
            <a:r>
              <a:rPr lang="en-US" sz="4000" b="1" dirty="0">
                <a:solidFill>
                  <a:schemeClr val="bg1"/>
                </a:solidFill>
                <a:highlight>
                  <a:srgbClr val="26AF87"/>
                </a:highlight>
                <a:latin typeface="Futura" panose="020B0602020204020303" pitchFamily="34" charset="-79"/>
                <a:cs typeface="Futura" panose="020B0602020204020303" pitchFamily="34" charset="-79"/>
              </a:rPr>
              <a:t>Geneva</a:t>
            </a:r>
          </a:p>
        </p:txBody>
      </p:sp>
      <p:sp>
        <p:nvSpPr>
          <p:cNvPr id="5" name="TextBox 4">
            <a:extLst>
              <a:ext uri="{FF2B5EF4-FFF2-40B4-BE49-F238E27FC236}">
                <a16:creationId xmlns:a16="http://schemas.microsoft.com/office/drawing/2014/main" id="{C920EB1B-15F2-7549-A8FB-D697DC5F34B7}"/>
              </a:ext>
            </a:extLst>
          </p:cNvPr>
          <p:cNvSpPr txBox="1"/>
          <p:nvPr/>
        </p:nvSpPr>
        <p:spPr>
          <a:xfrm>
            <a:off x="8572449" y="1348809"/>
            <a:ext cx="2410862" cy="707886"/>
          </a:xfrm>
          <a:prstGeom prst="rect">
            <a:avLst/>
          </a:prstGeom>
          <a:noFill/>
        </p:spPr>
        <p:txBody>
          <a:bodyPr wrap="square" rtlCol="0">
            <a:spAutoFit/>
          </a:bodyPr>
          <a:lstStyle/>
          <a:p>
            <a:r>
              <a:rPr lang="en-US" sz="4000" b="1" dirty="0">
                <a:solidFill>
                  <a:schemeClr val="bg1"/>
                </a:solidFill>
                <a:highlight>
                  <a:srgbClr val="26AF87"/>
                </a:highlight>
                <a:latin typeface="Futura" panose="020B0602020204020303" pitchFamily="34" charset="-79"/>
                <a:cs typeface="Futura" panose="020B0602020204020303" pitchFamily="34" charset="-79"/>
              </a:rPr>
              <a:t>Capitals</a:t>
            </a:r>
          </a:p>
        </p:txBody>
      </p:sp>
      <p:sp>
        <p:nvSpPr>
          <p:cNvPr id="6" name="TextBox 5">
            <a:extLst>
              <a:ext uri="{FF2B5EF4-FFF2-40B4-BE49-F238E27FC236}">
                <a16:creationId xmlns:a16="http://schemas.microsoft.com/office/drawing/2014/main" id="{868066A6-AA8B-2B49-9436-CE9345DBEC93}"/>
              </a:ext>
            </a:extLst>
          </p:cNvPr>
          <p:cNvSpPr txBox="1"/>
          <p:nvPr/>
        </p:nvSpPr>
        <p:spPr>
          <a:xfrm>
            <a:off x="8929493" y="2908977"/>
            <a:ext cx="2826327" cy="1323439"/>
          </a:xfrm>
          <a:prstGeom prst="rect">
            <a:avLst/>
          </a:prstGeom>
          <a:noFill/>
        </p:spPr>
        <p:txBody>
          <a:bodyPr wrap="square" rtlCol="0">
            <a:spAutoFit/>
          </a:bodyPr>
          <a:lstStyle/>
          <a:p>
            <a:r>
              <a:rPr lang="en-US" sz="4000" b="1" dirty="0" err="1">
                <a:solidFill>
                  <a:schemeClr val="bg1"/>
                </a:solidFill>
                <a:highlight>
                  <a:srgbClr val="26AF87"/>
                </a:highlight>
                <a:latin typeface="Futura" panose="020B0602020204020303" pitchFamily="34" charset="-79"/>
                <a:cs typeface="Futura" panose="020B0602020204020303" pitchFamily="34" charset="-79"/>
              </a:rPr>
              <a:t>Nationalmembers</a:t>
            </a:r>
            <a:endParaRPr lang="en-US" sz="4000" b="1" dirty="0">
              <a:solidFill>
                <a:schemeClr val="bg1"/>
              </a:solidFill>
              <a:highlight>
                <a:srgbClr val="26AF87"/>
              </a:highlight>
              <a:latin typeface="Futura" panose="020B0602020204020303" pitchFamily="34" charset="-79"/>
              <a:cs typeface="Futura" panose="020B0602020204020303" pitchFamily="34" charset="-79"/>
            </a:endParaRPr>
          </a:p>
        </p:txBody>
      </p:sp>
      <p:sp>
        <p:nvSpPr>
          <p:cNvPr id="7" name="TextBox 6">
            <a:extLst>
              <a:ext uri="{FF2B5EF4-FFF2-40B4-BE49-F238E27FC236}">
                <a16:creationId xmlns:a16="http://schemas.microsoft.com/office/drawing/2014/main" id="{C755FC99-8A2F-9346-8EE8-695E203685EB}"/>
              </a:ext>
            </a:extLst>
          </p:cNvPr>
          <p:cNvSpPr txBox="1"/>
          <p:nvPr/>
        </p:nvSpPr>
        <p:spPr>
          <a:xfrm>
            <a:off x="3976594" y="3481421"/>
            <a:ext cx="3773972" cy="1323439"/>
          </a:xfrm>
          <a:prstGeom prst="rect">
            <a:avLst/>
          </a:prstGeom>
          <a:noFill/>
        </p:spPr>
        <p:txBody>
          <a:bodyPr wrap="square" rtlCol="0">
            <a:spAutoFit/>
          </a:bodyPr>
          <a:lstStyle/>
          <a:p>
            <a:pPr algn="ctr"/>
            <a:r>
              <a:rPr lang="en-US" sz="4000" b="1" dirty="0">
                <a:solidFill>
                  <a:schemeClr val="bg1"/>
                </a:solidFill>
                <a:highlight>
                  <a:srgbClr val="26AF87"/>
                </a:highlight>
                <a:latin typeface="Futura" panose="020B0602020204020303" pitchFamily="34" charset="-79"/>
                <a:cs typeface="Futura" panose="020B0602020204020303" pitchFamily="34" charset="-79"/>
              </a:rPr>
              <a:t>Movendi</a:t>
            </a:r>
          </a:p>
          <a:p>
            <a:pPr algn="ctr"/>
            <a:r>
              <a:rPr lang="en-US" sz="4000" b="1" dirty="0" err="1">
                <a:solidFill>
                  <a:schemeClr val="bg1"/>
                </a:solidFill>
                <a:highlight>
                  <a:srgbClr val="26AF87"/>
                </a:highlight>
                <a:latin typeface="Futura" panose="020B0602020204020303" pitchFamily="34" charset="-79"/>
                <a:cs typeface="Futura" panose="020B0602020204020303" pitchFamily="34" charset="-79"/>
              </a:rPr>
              <a:t>Movenment</a:t>
            </a:r>
            <a:endParaRPr lang="en-US" sz="4000" b="1" dirty="0">
              <a:solidFill>
                <a:schemeClr val="bg1"/>
              </a:solidFill>
              <a:highlight>
                <a:srgbClr val="26AF87"/>
              </a:highlight>
              <a:latin typeface="Futura" panose="020B0602020204020303" pitchFamily="34" charset="-79"/>
              <a:cs typeface="Futura" panose="020B0602020204020303" pitchFamily="34" charset="-79"/>
            </a:endParaRPr>
          </a:p>
        </p:txBody>
      </p:sp>
      <p:sp>
        <p:nvSpPr>
          <p:cNvPr id="10" name="TextBox 9">
            <a:extLst>
              <a:ext uri="{FF2B5EF4-FFF2-40B4-BE49-F238E27FC236}">
                <a16:creationId xmlns:a16="http://schemas.microsoft.com/office/drawing/2014/main" id="{47E5F6E3-FCD6-EC40-B36B-DACFA693E685}"/>
              </a:ext>
            </a:extLst>
          </p:cNvPr>
          <p:cNvSpPr txBox="1"/>
          <p:nvPr/>
        </p:nvSpPr>
        <p:spPr>
          <a:xfrm>
            <a:off x="270511" y="4096974"/>
            <a:ext cx="3540414" cy="707886"/>
          </a:xfrm>
          <a:prstGeom prst="rect">
            <a:avLst/>
          </a:prstGeom>
          <a:noFill/>
        </p:spPr>
        <p:txBody>
          <a:bodyPr wrap="square" rtlCol="0">
            <a:spAutoFit/>
          </a:bodyPr>
          <a:lstStyle/>
          <a:p>
            <a:r>
              <a:rPr lang="en-US" sz="4000" b="1" dirty="0">
                <a:solidFill>
                  <a:schemeClr val="bg1"/>
                </a:solidFill>
                <a:highlight>
                  <a:srgbClr val="26AF87"/>
                </a:highlight>
                <a:latin typeface="Futura" panose="020B0602020204020303" pitchFamily="34" charset="-79"/>
                <a:cs typeface="Futura" panose="020B0602020204020303" pitchFamily="34" charset="-79"/>
              </a:rPr>
              <a:t>(New York)</a:t>
            </a:r>
          </a:p>
        </p:txBody>
      </p:sp>
    </p:spTree>
    <p:extLst>
      <p:ext uri="{BB962C8B-B14F-4D97-AF65-F5344CB8AC3E}">
        <p14:creationId xmlns:p14="http://schemas.microsoft.com/office/powerpoint/2010/main" val="3110567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person, indoor&#10;&#10;Description automatically generated">
            <a:extLst>
              <a:ext uri="{FF2B5EF4-FFF2-40B4-BE49-F238E27FC236}">
                <a16:creationId xmlns:a16="http://schemas.microsoft.com/office/drawing/2014/main" id="{7A3EC4CB-6D5D-1E47-8348-D2C1A90E2060}"/>
              </a:ext>
            </a:extLst>
          </p:cNvPr>
          <p:cNvPicPr>
            <a:picLocks noGrp="1" noChangeAspect="1"/>
          </p:cNvPicPr>
          <p:nvPr>
            <p:ph type="pic" sz="quarter" idx="14"/>
          </p:nvPr>
        </p:nvPicPr>
        <p:blipFill rotWithShape="1">
          <a:blip r:embed="rId3"/>
          <a:srcRect l="32067" t="-4380" r="10715" b="4380"/>
          <a:stretch/>
        </p:blipFill>
        <p:spPr>
          <a:xfrm>
            <a:off x="6306672" y="-319699"/>
            <a:ext cx="6266328" cy="7298723"/>
          </a:xfrm>
        </p:spPr>
      </p:pic>
      <p:sp>
        <p:nvSpPr>
          <p:cNvPr id="9" name="Title 3">
            <a:extLst>
              <a:ext uri="{FF2B5EF4-FFF2-40B4-BE49-F238E27FC236}">
                <a16:creationId xmlns:a16="http://schemas.microsoft.com/office/drawing/2014/main" id="{5EA66247-F8AE-C64A-9B96-EAA1B0DA0516}"/>
              </a:ext>
            </a:extLst>
          </p:cNvPr>
          <p:cNvSpPr>
            <a:spLocks noGrp="1"/>
          </p:cNvSpPr>
          <p:nvPr>
            <p:ph type="title"/>
          </p:nvPr>
        </p:nvSpPr>
        <p:spPr>
          <a:xfrm>
            <a:off x="838200" y="365125"/>
            <a:ext cx="10515600" cy="1325563"/>
          </a:xfrm>
        </p:spPr>
        <p:txBody>
          <a:bodyPr/>
          <a:lstStyle/>
          <a:p>
            <a:r>
              <a:rPr lang="sv-SE" dirty="0"/>
              <a:t>ADDED VALUE OF (CSO) PARTNERSHIPS</a:t>
            </a:r>
          </a:p>
        </p:txBody>
      </p:sp>
      <p:sp>
        <p:nvSpPr>
          <p:cNvPr id="10" name="Content Placeholder 4">
            <a:extLst>
              <a:ext uri="{FF2B5EF4-FFF2-40B4-BE49-F238E27FC236}">
                <a16:creationId xmlns:a16="http://schemas.microsoft.com/office/drawing/2014/main" id="{48E71B78-8A41-4A40-9A81-9CA193DF024A}"/>
              </a:ext>
            </a:extLst>
          </p:cNvPr>
          <p:cNvSpPr>
            <a:spLocks noGrp="1"/>
          </p:cNvSpPr>
          <p:nvPr>
            <p:ph sz="half" idx="1"/>
          </p:nvPr>
        </p:nvSpPr>
        <p:spPr>
          <a:xfrm>
            <a:off x="838200" y="1825625"/>
            <a:ext cx="5257800" cy="4351338"/>
          </a:xfrm>
        </p:spPr>
        <p:txBody>
          <a:bodyPr>
            <a:normAutofit fontScale="85000" lnSpcReduction="20000"/>
          </a:bodyPr>
          <a:lstStyle/>
          <a:p>
            <a:pPr marL="0" indent="0">
              <a:buNone/>
            </a:pPr>
            <a:r>
              <a:rPr lang="en-US" sz="2800" b="1" dirty="0">
                <a:solidFill>
                  <a:schemeClr val="bg1">
                    <a:lumMod val="65000"/>
                  </a:schemeClr>
                </a:solidFill>
                <a:latin typeface="Futura" panose="020B0602020204020303" pitchFamily="34" charset="-79"/>
                <a:cs typeface="Futura" panose="020B0602020204020303" pitchFamily="34" charset="-79"/>
              </a:rPr>
              <a:t>#DEVELOPMENTFORALL</a:t>
            </a:r>
            <a:endParaRPr lang="sv-SE" sz="2800" b="1" dirty="0">
              <a:latin typeface="Futura" panose="020B0602020204020303" pitchFamily="34" charset="-79"/>
              <a:ea typeface="Century Gothic" charset="0"/>
              <a:cs typeface="Futura" panose="020B0602020204020303" pitchFamily="34" charset="-79"/>
            </a:endParaRPr>
          </a:p>
          <a:p>
            <a:pPr marL="0" indent="0">
              <a:buClr>
                <a:srgbClr val="26AF87"/>
              </a:buClr>
              <a:buSzPct val="130000"/>
              <a:buNone/>
            </a:pPr>
            <a:endParaRPr lang="sv-SE" dirty="0"/>
          </a:p>
          <a:p>
            <a:pPr>
              <a:buClr>
                <a:srgbClr val="40B4E8"/>
              </a:buClr>
              <a:buSzPct val="130000"/>
            </a:pPr>
            <a:r>
              <a:rPr lang="sv-SE" dirty="0"/>
              <a:t>Bridge and/ or </a:t>
            </a:r>
            <a:r>
              <a:rPr lang="sv-SE" dirty="0" err="1"/>
              <a:t>fill</a:t>
            </a:r>
            <a:r>
              <a:rPr lang="sv-SE" dirty="0"/>
              <a:t> gaps</a:t>
            </a:r>
          </a:p>
          <a:p>
            <a:pPr>
              <a:buClr>
                <a:srgbClr val="40B4E8"/>
              </a:buClr>
              <a:buSzPct val="130000"/>
            </a:pPr>
            <a:r>
              <a:rPr lang="sv-SE" dirty="0" err="1"/>
              <a:t>Build</a:t>
            </a:r>
            <a:r>
              <a:rPr lang="sv-SE" dirty="0"/>
              <a:t> trust</a:t>
            </a:r>
          </a:p>
          <a:p>
            <a:pPr>
              <a:buClr>
                <a:srgbClr val="40B4E8"/>
              </a:buClr>
              <a:buSzPct val="130000"/>
            </a:pPr>
            <a:r>
              <a:rPr lang="sv-SE" dirty="0" err="1"/>
              <a:t>Help</a:t>
            </a:r>
            <a:r>
              <a:rPr lang="sv-SE" dirty="0"/>
              <a:t> translate </a:t>
            </a:r>
            <a:r>
              <a:rPr lang="sv-SE" dirty="0" err="1"/>
              <a:t>between</a:t>
            </a:r>
            <a:r>
              <a:rPr lang="sv-SE" dirty="0"/>
              <a:t> different </a:t>
            </a:r>
            <a:r>
              <a:rPr lang="sv-SE" dirty="0" err="1"/>
              <a:t>actors</a:t>
            </a:r>
            <a:endParaRPr lang="sv-SE" dirty="0"/>
          </a:p>
          <a:p>
            <a:pPr>
              <a:buClr>
                <a:srgbClr val="40B4E8"/>
              </a:buClr>
              <a:buSzPct val="130000"/>
            </a:pPr>
            <a:r>
              <a:rPr lang="sv-SE" dirty="0" err="1"/>
              <a:t>Coverage</a:t>
            </a:r>
            <a:r>
              <a:rPr lang="sv-SE" dirty="0"/>
              <a:t> and </a:t>
            </a:r>
            <a:r>
              <a:rPr lang="sv-SE" dirty="0" err="1"/>
              <a:t>outreach</a:t>
            </a:r>
            <a:endParaRPr lang="sv-SE" dirty="0"/>
          </a:p>
          <a:p>
            <a:pPr>
              <a:buClr>
                <a:srgbClr val="40B4E8"/>
              </a:buClr>
              <a:buSzPct val="130000"/>
            </a:pPr>
            <a:r>
              <a:rPr lang="sv-SE" dirty="0"/>
              <a:t>(</a:t>
            </a:r>
            <a:r>
              <a:rPr lang="sv-SE" dirty="0" err="1"/>
              <a:t>Technical</a:t>
            </a:r>
            <a:r>
              <a:rPr lang="sv-SE" dirty="0"/>
              <a:t>) </a:t>
            </a:r>
            <a:r>
              <a:rPr lang="sv-SE" dirty="0" err="1"/>
              <a:t>expertise</a:t>
            </a:r>
            <a:endParaRPr lang="sv-SE" dirty="0"/>
          </a:p>
          <a:p>
            <a:pPr>
              <a:buClr>
                <a:srgbClr val="40B4E8"/>
              </a:buClr>
              <a:buSzPct val="130000"/>
            </a:pPr>
            <a:r>
              <a:rPr lang="sv-SE" dirty="0" err="1"/>
              <a:t>Capacity</a:t>
            </a:r>
            <a:r>
              <a:rPr lang="sv-SE" dirty="0"/>
              <a:t> </a:t>
            </a:r>
            <a:r>
              <a:rPr lang="sv-SE" dirty="0" err="1"/>
              <a:t>beyond</a:t>
            </a:r>
            <a:r>
              <a:rPr lang="sv-SE" dirty="0"/>
              <a:t> </a:t>
            </a:r>
            <a:r>
              <a:rPr lang="sv-SE" dirty="0" err="1"/>
              <a:t>individuals</a:t>
            </a:r>
            <a:endParaRPr lang="sv-SE" dirty="0"/>
          </a:p>
          <a:p>
            <a:pPr>
              <a:buClr>
                <a:srgbClr val="40B4E8"/>
              </a:buClr>
              <a:buSzPct val="130000"/>
            </a:pPr>
            <a:r>
              <a:rPr lang="sv-SE" dirty="0" err="1"/>
              <a:t>Achieve</a:t>
            </a:r>
            <a:r>
              <a:rPr lang="sv-SE" dirty="0"/>
              <a:t> </a:t>
            </a:r>
            <a:r>
              <a:rPr lang="sv-SE" dirty="0" err="1"/>
              <a:t>more</a:t>
            </a:r>
            <a:r>
              <a:rPr lang="sv-SE" dirty="0"/>
              <a:t> </a:t>
            </a:r>
            <a:r>
              <a:rPr lang="sv-SE" dirty="0" err="1"/>
              <a:t>with</a:t>
            </a:r>
            <a:r>
              <a:rPr lang="sv-SE" dirty="0"/>
              <a:t> less</a:t>
            </a:r>
          </a:p>
          <a:p>
            <a:pPr>
              <a:buClr>
                <a:srgbClr val="40B4E8"/>
              </a:buClr>
              <a:buSzPct val="130000"/>
            </a:pPr>
            <a:r>
              <a:rPr lang="sv-SE" dirty="0" err="1"/>
              <a:t>Resilience</a:t>
            </a:r>
            <a:r>
              <a:rPr lang="sv-SE" dirty="0"/>
              <a:t>, </a:t>
            </a:r>
            <a:r>
              <a:rPr lang="sv-SE" dirty="0" err="1"/>
              <a:t>persistence</a:t>
            </a:r>
            <a:r>
              <a:rPr lang="sv-SE" dirty="0"/>
              <a:t>, </a:t>
            </a:r>
            <a:r>
              <a:rPr lang="sv-SE" dirty="0" err="1"/>
              <a:t>longevity</a:t>
            </a:r>
            <a:endParaRPr lang="sv-SE" dirty="0"/>
          </a:p>
          <a:p>
            <a:pPr>
              <a:buClr>
                <a:srgbClr val="26AF87"/>
              </a:buClr>
              <a:buSzPct val="130000"/>
            </a:pPr>
            <a:endParaRPr lang="sv-SE" dirty="0"/>
          </a:p>
          <a:p>
            <a:endParaRPr lang="sv-SE" dirty="0"/>
          </a:p>
        </p:txBody>
      </p:sp>
    </p:spTree>
    <p:extLst>
      <p:ext uri="{BB962C8B-B14F-4D97-AF65-F5344CB8AC3E}">
        <p14:creationId xmlns:p14="http://schemas.microsoft.com/office/powerpoint/2010/main" val="4276380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8F4BA2C-EDE5-E86E-6F93-609924D12314}"/>
              </a:ext>
            </a:extLst>
          </p:cNvPr>
          <p:cNvSpPr/>
          <p:nvPr/>
        </p:nvSpPr>
        <p:spPr>
          <a:xfrm>
            <a:off x="5525662" y="3430724"/>
            <a:ext cx="901209" cy="866022"/>
          </a:xfrm>
          <a:prstGeom prst="ellipse">
            <a:avLst/>
          </a:prstGeom>
          <a:solidFill>
            <a:srgbClr val="26AF87">
              <a:alpha val="24587"/>
            </a:srgbClr>
          </a:solidFill>
          <a:ln w="155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37E55572-91A6-0E83-D17D-EC1E8FF9DED1}"/>
              </a:ext>
            </a:extLst>
          </p:cNvPr>
          <p:cNvSpPr/>
          <p:nvPr/>
        </p:nvSpPr>
        <p:spPr>
          <a:xfrm>
            <a:off x="3651635" y="1764613"/>
            <a:ext cx="4655127" cy="4228773"/>
          </a:xfrm>
          <a:prstGeom prst="ellipse">
            <a:avLst/>
          </a:prstGeom>
          <a:noFill/>
          <a:ln w="155575">
            <a:solidFill>
              <a:srgbClr val="26AF87">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D4DE97-181C-4DB8-A4F3-8B575B929E80}"/>
              </a:ext>
            </a:extLst>
          </p:cNvPr>
          <p:cNvSpPr>
            <a:spLocks noGrp="1"/>
          </p:cNvSpPr>
          <p:nvPr>
            <p:ph type="title"/>
          </p:nvPr>
        </p:nvSpPr>
        <p:spPr>
          <a:xfrm>
            <a:off x="515395" y="588245"/>
            <a:ext cx="10526678" cy="1143000"/>
          </a:xfrm>
        </p:spPr>
        <p:txBody>
          <a:bodyPr>
            <a:noAutofit/>
          </a:bodyPr>
          <a:lstStyle/>
          <a:p>
            <a:r>
              <a:rPr lang="en-US" dirty="0">
                <a:ea typeface="Tahoma" panose="020B0604030504040204" pitchFamily="34" charset="0"/>
              </a:rPr>
              <a:t>BUILD, STRENGTHEN &amp; HARNESS NETWORKS</a:t>
            </a:r>
          </a:p>
        </p:txBody>
      </p:sp>
      <p:sp>
        <p:nvSpPr>
          <p:cNvPr id="33" name="TextBox 32">
            <a:extLst>
              <a:ext uri="{FF2B5EF4-FFF2-40B4-BE49-F238E27FC236}">
                <a16:creationId xmlns:a16="http://schemas.microsoft.com/office/drawing/2014/main" id="{77127876-328C-49BB-B2E2-83F0AE9A7EB9}"/>
              </a:ext>
            </a:extLst>
          </p:cNvPr>
          <p:cNvSpPr txBox="1"/>
          <p:nvPr/>
        </p:nvSpPr>
        <p:spPr>
          <a:xfrm>
            <a:off x="154100" y="5765211"/>
            <a:ext cx="341364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itchFamily="2" charset="77"/>
                <a:ea typeface="+mn-ea"/>
                <a:cs typeface="+mn-cs"/>
              </a:rPr>
              <a:t>Adapted from Dr. Thaksaphon (Mek) Thamarangsi</a:t>
            </a:r>
          </a:p>
        </p:txBody>
      </p:sp>
      <p:pic>
        <p:nvPicPr>
          <p:cNvPr id="3" name="Picture 2">
            <a:extLst>
              <a:ext uri="{FF2B5EF4-FFF2-40B4-BE49-F238E27FC236}">
                <a16:creationId xmlns:a16="http://schemas.microsoft.com/office/drawing/2014/main" id="{AD079315-9DED-DB4D-D6A6-D18B0B3FFA06}"/>
              </a:ext>
            </a:extLst>
          </p:cNvPr>
          <p:cNvPicPr>
            <a:picLocks noChangeAspect="1"/>
          </p:cNvPicPr>
          <p:nvPr/>
        </p:nvPicPr>
        <p:blipFill>
          <a:blip r:embed="rId2"/>
          <a:stretch>
            <a:fillRect/>
          </a:stretch>
        </p:blipFill>
        <p:spPr>
          <a:xfrm>
            <a:off x="5316360" y="6254296"/>
            <a:ext cx="1559270" cy="377427"/>
          </a:xfrm>
          <a:prstGeom prst="rect">
            <a:avLst/>
          </a:prstGeom>
        </p:spPr>
      </p:pic>
      <p:sp>
        <p:nvSpPr>
          <p:cNvPr id="4" name="Oval 3">
            <a:extLst>
              <a:ext uri="{FF2B5EF4-FFF2-40B4-BE49-F238E27FC236}">
                <a16:creationId xmlns:a16="http://schemas.microsoft.com/office/drawing/2014/main" id="{13BC1E0C-341D-28E5-6D90-34EF8360D3D5}"/>
              </a:ext>
            </a:extLst>
          </p:cNvPr>
          <p:cNvSpPr/>
          <p:nvPr/>
        </p:nvSpPr>
        <p:spPr>
          <a:xfrm>
            <a:off x="5101326" y="1174243"/>
            <a:ext cx="1832586" cy="1760336"/>
          </a:xfrm>
          <a:prstGeom prst="ellipse">
            <a:avLst/>
          </a:prstGeom>
          <a:solidFill>
            <a:srgbClr val="40B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err="1">
                <a:ln>
                  <a:noFill/>
                </a:ln>
                <a:solidFill>
                  <a:prstClr val="white"/>
                </a:solidFill>
                <a:effectLst/>
                <a:uLnTx/>
                <a:uFillTx/>
                <a:latin typeface="Montserrat" pitchFamily="2" charset="77"/>
                <a:ea typeface="+mn-ea"/>
                <a:cs typeface="+mn-cs"/>
              </a:rPr>
              <a:t>Convene</a:t>
            </a:r>
            <a:r>
              <a:rPr kumimoji="0" lang="sv-SE" sz="1400" b="1" i="0" u="none" strike="noStrike" kern="1200" cap="none" spc="0" normalizeH="0" baseline="0" noProof="0" dirty="0">
                <a:ln>
                  <a:noFill/>
                </a:ln>
                <a:solidFill>
                  <a:prstClr val="white"/>
                </a:solidFill>
                <a:effectLst/>
                <a:uLnTx/>
                <a:uFillTx/>
                <a:latin typeface="Montserrat" pitchFamily="2" charset="77"/>
                <a:ea typeface="+mn-ea"/>
                <a:cs typeface="+mn-cs"/>
              </a:rPr>
              <a:t> right </a:t>
            </a:r>
            <a:r>
              <a:rPr kumimoji="0" lang="sv-SE" sz="1400" b="1" i="0" u="none" strike="noStrike" kern="1200" cap="none" spc="0" normalizeH="0" baseline="0" noProof="0" dirty="0" err="1">
                <a:ln>
                  <a:noFill/>
                </a:ln>
                <a:solidFill>
                  <a:prstClr val="white"/>
                </a:solidFill>
                <a:effectLst/>
                <a:uLnTx/>
                <a:uFillTx/>
                <a:latin typeface="Montserrat" pitchFamily="2" charset="77"/>
                <a:ea typeface="+mn-ea"/>
                <a:cs typeface="+mn-cs"/>
              </a:rPr>
              <a:t>people</a:t>
            </a:r>
            <a:endParaRPr kumimoji="0" lang="sv-SE" sz="14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5" name="Oval 4">
            <a:extLst>
              <a:ext uri="{FF2B5EF4-FFF2-40B4-BE49-F238E27FC236}">
                <a16:creationId xmlns:a16="http://schemas.microsoft.com/office/drawing/2014/main" id="{F647A815-6A1E-A601-D55F-BC5569CE4C2F}"/>
              </a:ext>
            </a:extLst>
          </p:cNvPr>
          <p:cNvSpPr/>
          <p:nvPr/>
        </p:nvSpPr>
        <p:spPr>
          <a:xfrm>
            <a:off x="7485558" y="2312824"/>
            <a:ext cx="1832586" cy="1771670"/>
          </a:xfrm>
          <a:prstGeom prst="ellipse">
            <a:avLst/>
          </a:prstGeom>
          <a:solidFill>
            <a:srgbClr val="26A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300" b="1" i="0" u="none" strike="noStrike" kern="1200" cap="none" spc="0" normalizeH="0" baseline="0" noProof="0" dirty="0" err="1">
                <a:ln>
                  <a:noFill/>
                </a:ln>
                <a:solidFill>
                  <a:prstClr val="white"/>
                </a:solidFill>
                <a:effectLst/>
                <a:uLnTx/>
                <a:uFillTx/>
                <a:latin typeface="Montserrat" pitchFamily="2" charset="77"/>
                <a:ea typeface="+mn-ea"/>
                <a:cs typeface="+mn-cs"/>
              </a:rPr>
              <a:t>Coordinate</a:t>
            </a:r>
            <a:r>
              <a:rPr kumimoji="0" lang="sv-SE" sz="1300" b="1" i="0" u="none" strike="noStrike" kern="1200" cap="none" spc="0" normalizeH="0" baseline="0" noProof="0" dirty="0">
                <a:ln>
                  <a:noFill/>
                </a:ln>
                <a:solidFill>
                  <a:prstClr val="white"/>
                </a:solidFill>
                <a:effectLst/>
                <a:uLnTx/>
                <a:uFillTx/>
                <a:latin typeface="Montserrat" pitchFamily="2" charset="77"/>
                <a:ea typeface="+mn-ea"/>
                <a:cs typeface="+mn-cs"/>
              </a:rPr>
              <a:t> action(s)</a:t>
            </a:r>
          </a:p>
        </p:txBody>
      </p:sp>
      <p:sp>
        <p:nvSpPr>
          <p:cNvPr id="6" name="Oval 5">
            <a:extLst>
              <a:ext uri="{FF2B5EF4-FFF2-40B4-BE49-F238E27FC236}">
                <a16:creationId xmlns:a16="http://schemas.microsoft.com/office/drawing/2014/main" id="{9983C695-B1B2-FBD1-0842-E2DDE99097D4}"/>
              </a:ext>
            </a:extLst>
          </p:cNvPr>
          <p:cNvSpPr/>
          <p:nvPr/>
        </p:nvSpPr>
        <p:spPr>
          <a:xfrm>
            <a:off x="2751094" y="2312825"/>
            <a:ext cx="1832586" cy="1771670"/>
          </a:xfrm>
          <a:prstGeom prst="ellipse">
            <a:avLst/>
          </a:prstGeom>
          <a:solidFill>
            <a:srgbClr val="DC3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err="1">
                <a:ln>
                  <a:noFill/>
                </a:ln>
                <a:solidFill>
                  <a:prstClr val="white"/>
                </a:solidFill>
                <a:effectLst/>
                <a:uLnTx/>
                <a:uFillTx/>
                <a:latin typeface="Montserrat" pitchFamily="2" charset="77"/>
                <a:ea typeface="+mn-ea"/>
                <a:cs typeface="+mn-cs"/>
              </a:rPr>
              <a:t>Clarify</a:t>
            </a:r>
            <a:r>
              <a:rPr kumimoji="0" lang="sv-SE" sz="1400" b="1" i="0" u="none" strike="noStrike" kern="1200" cap="none" spc="0" normalizeH="0" baseline="0" noProof="0" dirty="0">
                <a:ln>
                  <a:noFill/>
                </a:ln>
                <a:solidFill>
                  <a:prstClr val="white"/>
                </a:solidFill>
                <a:effectLst/>
                <a:uLnTx/>
                <a:uFillTx/>
                <a:latin typeface="Montserrat" pitchFamily="2" charset="77"/>
                <a:ea typeface="+mn-ea"/>
                <a:cs typeface="+mn-cs"/>
              </a:rPr>
              <a:t> purposes</a:t>
            </a:r>
          </a:p>
        </p:txBody>
      </p:sp>
      <p:sp>
        <p:nvSpPr>
          <p:cNvPr id="7" name="Oval 6">
            <a:extLst>
              <a:ext uri="{FF2B5EF4-FFF2-40B4-BE49-F238E27FC236}">
                <a16:creationId xmlns:a16="http://schemas.microsoft.com/office/drawing/2014/main" id="{D14C0FF6-4434-D702-3C9D-339343E5BE82}"/>
              </a:ext>
            </a:extLst>
          </p:cNvPr>
          <p:cNvSpPr/>
          <p:nvPr/>
        </p:nvSpPr>
        <p:spPr>
          <a:xfrm>
            <a:off x="3651635" y="4609735"/>
            <a:ext cx="1832586" cy="1771670"/>
          </a:xfrm>
          <a:prstGeom prst="ellipse">
            <a:avLst/>
          </a:prstGeom>
          <a:solidFill>
            <a:srgbClr val="FFC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err="1">
                <a:ln>
                  <a:noFill/>
                </a:ln>
                <a:solidFill>
                  <a:prstClr val="white"/>
                </a:solidFill>
                <a:effectLst/>
                <a:uLnTx/>
                <a:uFillTx/>
                <a:latin typeface="Montserrat" pitchFamily="2" charset="77"/>
                <a:ea typeface="+mn-ea"/>
                <a:cs typeface="+mn-cs"/>
              </a:rPr>
              <a:t>Collaborate</a:t>
            </a:r>
            <a:r>
              <a:rPr kumimoji="0" lang="sv-SE" sz="1400" b="1"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sv-SE" sz="1400" b="1" i="0" u="none" strike="noStrike" kern="1200" cap="none" spc="0" normalizeH="0" baseline="0" noProof="0" dirty="0" err="1">
                <a:ln>
                  <a:noFill/>
                </a:ln>
                <a:solidFill>
                  <a:prstClr val="white"/>
                </a:solidFill>
                <a:effectLst/>
                <a:uLnTx/>
                <a:uFillTx/>
                <a:latin typeface="Montserrat" pitchFamily="2" charset="77"/>
                <a:ea typeface="+mn-ea"/>
                <a:cs typeface="+mn-cs"/>
              </a:rPr>
              <a:t>generously</a:t>
            </a:r>
            <a:endParaRPr kumimoji="0" lang="sv-SE" sz="14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8" name="Oval 7">
            <a:extLst>
              <a:ext uri="{FF2B5EF4-FFF2-40B4-BE49-F238E27FC236}">
                <a16:creationId xmlns:a16="http://schemas.microsoft.com/office/drawing/2014/main" id="{386841C1-FBA3-691D-0E27-2007563E4A4D}"/>
              </a:ext>
            </a:extLst>
          </p:cNvPr>
          <p:cNvSpPr/>
          <p:nvPr/>
        </p:nvSpPr>
        <p:spPr>
          <a:xfrm>
            <a:off x="6772978" y="4599143"/>
            <a:ext cx="1832586" cy="1771670"/>
          </a:xfrm>
          <a:prstGeom prst="ellipse">
            <a:avLst/>
          </a:prstGeom>
          <a:solidFill>
            <a:srgbClr val="00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err="1">
                <a:ln>
                  <a:noFill/>
                </a:ln>
                <a:solidFill>
                  <a:prstClr val="white"/>
                </a:solidFill>
                <a:effectLst/>
                <a:uLnTx/>
                <a:uFillTx/>
                <a:latin typeface="Montserrat" pitchFamily="2" charset="77"/>
                <a:ea typeface="+mn-ea"/>
                <a:cs typeface="+mn-cs"/>
              </a:rPr>
              <a:t>Cultivate</a:t>
            </a:r>
            <a:r>
              <a:rPr kumimoji="0" lang="sv-SE" sz="1400" b="1" i="0" u="none" strike="noStrike" kern="1200" cap="none" spc="0" normalizeH="0" baseline="0" noProof="0" dirty="0">
                <a:ln>
                  <a:noFill/>
                </a:ln>
                <a:solidFill>
                  <a:prstClr val="white"/>
                </a:solidFill>
                <a:effectLst/>
                <a:uLnTx/>
                <a:uFillTx/>
                <a:latin typeface="Montserrat" pitchFamily="2" charset="77"/>
                <a:ea typeface="+mn-ea"/>
                <a:cs typeface="+mn-cs"/>
              </a:rPr>
              <a:t> trust</a:t>
            </a:r>
          </a:p>
        </p:txBody>
      </p:sp>
      <p:sp>
        <p:nvSpPr>
          <p:cNvPr id="10" name="TextBox 9">
            <a:extLst>
              <a:ext uri="{FF2B5EF4-FFF2-40B4-BE49-F238E27FC236}">
                <a16:creationId xmlns:a16="http://schemas.microsoft.com/office/drawing/2014/main" id="{82F45D40-0741-1B2A-6B97-5262D6FA449C}"/>
              </a:ext>
            </a:extLst>
          </p:cNvPr>
          <p:cNvSpPr txBox="1"/>
          <p:nvPr/>
        </p:nvSpPr>
        <p:spPr>
          <a:xfrm>
            <a:off x="5316360" y="3533372"/>
            <a:ext cx="137249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err="1">
                <a:ln>
                  <a:noFill/>
                </a:ln>
                <a:solidFill>
                  <a:srgbClr val="0069AE"/>
                </a:solidFill>
                <a:effectLst/>
                <a:uLnTx/>
                <a:uFillTx/>
                <a:latin typeface="Montserrat" pitchFamily="2" charset="77"/>
                <a:ea typeface="+mn-ea"/>
                <a:cs typeface="+mn-cs"/>
              </a:rPr>
              <a:t>Network</a:t>
            </a:r>
            <a:r>
              <a:rPr kumimoji="0" lang="sv-SE" sz="1800" b="1" i="0" u="none" strike="noStrike" kern="1200" cap="none" spc="0" normalizeH="0" baseline="0" noProof="0" dirty="0">
                <a:ln>
                  <a:noFill/>
                </a:ln>
                <a:solidFill>
                  <a:srgbClr val="0069AE"/>
                </a:solidFill>
                <a:effectLst/>
                <a:uLnTx/>
                <a:uFillTx/>
                <a:latin typeface="Montserrat" pitchFamily="2" charset="77"/>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err="1">
                <a:ln>
                  <a:noFill/>
                </a:ln>
                <a:solidFill>
                  <a:srgbClr val="0069AE"/>
                </a:solidFill>
                <a:effectLst/>
                <a:uLnTx/>
                <a:uFillTx/>
                <a:latin typeface="Montserrat" pitchFamily="2" charset="77"/>
                <a:ea typeface="+mn-ea"/>
                <a:cs typeface="+mn-cs"/>
              </a:rPr>
              <a:t>principles</a:t>
            </a:r>
            <a:endParaRPr kumimoji="0" lang="sv-SE" sz="1800" b="1" i="0" u="none" strike="noStrike" kern="1200" cap="none" spc="0" normalizeH="0" baseline="0" noProof="0" dirty="0">
              <a:ln>
                <a:noFill/>
              </a:ln>
              <a:solidFill>
                <a:srgbClr val="0069AE"/>
              </a:solidFill>
              <a:effectLst/>
              <a:uLnTx/>
              <a:uFillTx/>
              <a:latin typeface="Montserrat" pitchFamily="2" charset="77"/>
              <a:ea typeface="+mn-ea"/>
              <a:cs typeface="+mn-cs"/>
            </a:endParaRPr>
          </a:p>
        </p:txBody>
      </p:sp>
      <p:sp>
        <p:nvSpPr>
          <p:cNvPr id="11" name="TextBox 10">
            <a:extLst>
              <a:ext uri="{FF2B5EF4-FFF2-40B4-BE49-F238E27FC236}">
                <a16:creationId xmlns:a16="http://schemas.microsoft.com/office/drawing/2014/main" id="{6EA65A83-0771-B579-1157-78108BD30D07}"/>
              </a:ext>
            </a:extLst>
          </p:cNvPr>
          <p:cNvSpPr txBox="1"/>
          <p:nvPr/>
        </p:nvSpPr>
        <p:spPr>
          <a:xfrm>
            <a:off x="5429157" y="2910690"/>
            <a:ext cx="117692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Montserrat" pitchFamily="2" charset="77"/>
                <a:ea typeface="+mn-ea"/>
                <a:cs typeface="+mn-cs"/>
              </a:rPr>
              <a:t>Trust,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Montserrat" pitchFamily="2" charset="77"/>
                <a:ea typeface="+mn-ea"/>
                <a:cs typeface="+mn-cs"/>
              </a:rPr>
              <a:t>not </a:t>
            </a:r>
            <a:r>
              <a:rPr kumimoji="0" lang="sv-SE" sz="1400" b="0" i="0" u="none" strike="noStrike" kern="1200" cap="none" spc="0" normalizeH="0" baseline="0" noProof="0" dirty="0" err="1">
                <a:ln>
                  <a:noFill/>
                </a:ln>
                <a:solidFill>
                  <a:prstClr val="black"/>
                </a:solidFill>
                <a:effectLst/>
                <a:uLnTx/>
                <a:uFillTx/>
                <a:latin typeface="Montserrat" pitchFamily="2" charset="77"/>
                <a:ea typeface="+mn-ea"/>
                <a:cs typeface="+mn-cs"/>
              </a:rPr>
              <a:t>control</a:t>
            </a:r>
            <a:endParaRPr kumimoji="0" lang="sv-SE" sz="14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
        <p:nvSpPr>
          <p:cNvPr id="12" name="TextBox 11">
            <a:extLst>
              <a:ext uri="{FF2B5EF4-FFF2-40B4-BE49-F238E27FC236}">
                <a16:creationId xmlns:a16="http://schemas.microsoft.com/office/drawing/2014/main" id="{1FCA160A-6503-C0FA-19DB-272B90E8CC75}"/>
              </a:ext>
            </a:extLst>
          </p:cNvPr>
          <p:cNvSpPr txBox="1"/>
          <p:nvPr/>
        </p:nvSpPr>
        <p:spPr>
          <a:xfrm>
            <a:off x="6688852" y="3824281"/>
            <a:ext cx="108074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err="1">
                <a:ln>
                  <a:noFill/>
                </a:ln>
                <a:solidFill>
                  <a:prstClr val="black"/>
                </a:solidFill>
                <a:effectLst/>
                <a:uLnTx/>
                <a:uFillTx/>
                <a:latin typeface="Montserrat" pitchFamily="2" charset="77"/>
                <a:ea typeface="+mn-ea"/>
                <a:cs typeface="+mn-cs"/>
              </a:rPr>
              <a:t>Humility</a:t>
            </a:r>
            <a:r>
              <a:rPr kumimoji="0" lang="sv-SE" sz="1400" b="0" i="0" u="none" strike="noStrike" kern="1200" cap="none" spc="0" normalizeH="0" baseline="0" noProof="0" dirty="0">
                <a:ln>
                  <a:noFill/>
                </a:ln>
                <a:solidFill>
                  <a:prstClr val="black"/>
                </a:solidFill>
                <a:effectLst/>
                <a:uLnTx/>
                <a:uFillTx/>
                <a:latin typeface="Montserrat" pitchFamily="2" charset="77"/>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Montserrat" pitchFamily="2" charset="77"/>
                <a:ea typeface="+mn-ea"/>
                <a:cs typeface="+mn-cs"/>
              </a:rPr>
              <a:t>not brand</a:t>
            </a:r>
          </a:p>
        </p:txBody>
      </p:sp>
      <p:sp>
        <p:nvSpPr>
          <p:cNvPr id="13" name="TextBox 12">
            <a:extLst>
              <a:ext uri="{FF2B5EF4-FFF2-40B4-BE49-F238E27FC236}">
                <a16:creationId xmlns:a16="http://schemas.microsoft.com/office/drawing/2014/main" id="{C3506ECA-4B79-B913-AC1C-795EFF31D752}"/>
              </a:ext>
            </a:extLst>
          </p:cNvPr>
          <p:cNvSpPr txBox="1"/>
          <p:nvPr/>
        </p:nvSpPr>
        <p:spPr>
          <a:xfrm>
            <a:off x="4133075" y="3873199"/>
            <a:ext cx="90120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err="1">
                <a:ln>
                  <a:noFill/>
                </a:ln>
                <a:solidFill>
                  <a:prstClr val="black"/>
                </a:solidFill>
                <a:effectLst/>
                <a:uLnTx/>
                <a:uFillTx/>
                <a:latin typeface="Montserrat" pitchFamily="2" charset="77"/>
                <a:ea typeface="+mn-ea"/>
                <a:cs typeface="+mn-cs"/>
              </a:rPr>
              <a:t>Node</a:t>
            </a:r>
            <a:r>
              <a:rPr kumimoji="0" lang="sv-SE" sz="1400" b="0" i="0" u="none" strike="noStrike" kern="1200" cap="none" spc="0" normalizeH="0" baseline="0" noProof="0" dirty="0">
                <a:ln>
                  <a:noFill/>
                </a:ln>
                <a:solidFill>
                  <a:prstClr val="black"/>
                </a:solidFill>
                <a:effectLst/>
                <a:uLnTx/>
                <a:uFillTx/>
                <a:latin typeface="Montserrat" pitchFamily="2" charset="77"/>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Montserrat" pitchFamily="2" charset="77"/>
                <a:ea typeface="+mn-ea"/>
                <a:cs typeface="+mn-cs"/>
              </a:rPr>
              <a:t>not </a:t>
            </a:r>
            <a:r>
              <a:rPr kumimoji="0" lang="sv-SE" sz="1400" b="0" i="0" u="none" strike="noStrike" kern="1200" cap="none" spc="0" normalizeH="0" baseline="0" noProof="0" dirty="0" err="1">
                <a:ln>
                  <a:noFill/>
                </a:ln>
                <a:solidFill>
                  <a:prstClr val="black"/>
                </a:solidFill>
                <a:effectLst/>
                <a:uLnTx/>
                <a:uFillTx/>
                <a:latin typeface="Montserrat" pitchFamily="2" charset="77"/>
                <a:ea typeface="+mn-ea"/>
                <a:cs typeface="+mn-cs"/>
              </a:rPr>
              <a:t>hub</a:t>
            </a:r>
            <a:endParaRPr kumimoji="0" lang="sv-SE" sz="14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
        <p:nvSpPr>
          <p:cNvPr id="14" name="TextBox 13">
            <a:extLst>
              <a:ext uri="{FF2B5EF4-FFF2-40B4-BE49-F238E27FC236}">
                <a16:creationId xmlns:a16="http://schemas.microsoft.com/office/drawing/2014/main" id="{D2F3312C-0936-7236-A97F-55F71CA91E35}"/>
              </a:ext>
            </a:extLst>
          </p:cNvPr>
          <p:cNvSpPr txBox="1"/>
          <p:nvPr/>
        </p:nvSpPr>
        <p:spPr>
          <a:xfrm>
            <a:off x="5289735" y="4393019"/>
            <a:ext cx="166904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Montserrat" pitchFamily="2" charset="77"/>
                <a:ea typeface="+mn-ea"/>
                <a:cs typeface="+mn-cs"/>
              </a:rPr>
              <a:t>Mission,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Montserrat" pitchFamily="2" charset="77"/>
                <a:ea typeface="+mn-ea"/>
                <a:cs typeface="+mn-cs"/>
              </a:rPr>
              <a:t>not organisation</a:t>
            </a:r>
          </a:p>
        </p:txBody>
      </p:sp>
    </p:spTree>
    <p:extLst>
      <p:ext uri="{BB962C8B-B14F-4D97-AF65-F5344CB8AC3E}">
        <p14:creationId xmlns:p14="http://schemas.microsoft.com/office/powerpoint/2010/main" val="2675813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98C91-5E0A-BA4B-95E1-D4C1B0E994D0}"/>
              </a:ext>
            </a:extLst>
          </p:cNvPr>
          <p:cNvSpPr>
            <a:spLocks noGrp="1"/>
          </p:cNvSpPr>
          <p:nvPr>
            <p:ph sz="half" idx="1"/>
          </p:nvPr>
        </p:nvSpPr>
        <p:spPr>
          <a:xfrm>
            <a:off x="838199" y="1352812"/>
            <a:ext cx="5913330" cy="5010410"/>
          </a:xfrm>
        </p:spPr>
        <p:txBody>
          <a:bodyPr>
            <a:normAutofit fontScale="92500" lnSpcReduction="10000"/>
          </a:bodyPr>
          <a:lstStyle/>
          <a:p>
            <a:pPr marL="0" indent="0">
              <a:lnSpc>
                <a:spcPct val="120000"/>
              </a:lnSpc>
              <a:buNone/>
            </a:pPr>
            <a:endParaRPr lang="en-GB" sz="1600" dirty="0"/>
          </a:p>
          <a:p>
            <a:pPr>
              <a:lnSpc>
                <a:spcPct val="120000"/>
              </a:lnSpc>
              <a:buClr>
                <a:srgbClr val="0069AE"/>
              </a:buClr>
            </a:pPr>
            <a:r>
              <a:rPr lang="en-GB" sz="1600" dirty="0"/>
              <a:t>Purpose driven partnerships</a:t>
            </a:r>
          </a:p>
          <a:p>
            <a:pPr>
              <a:lnSpc>
                <a:spcPct val="120000"/>
              </a:lnSpc>
              <a:buClr>
                <a:srgbClr val="0069AE"/>
              </a:buClr>
            </a:pPr>
            <a:r>
              <a:rPr lang="en-GB" sz="1600" dirty="0"/>
              <a:t>Co-creation of knowledge, theory of change, and strategic action</a:t>
            </a:r>
          </a:p>
          <a:p>
            <a:pPr>
              <a:lnSpc>
                <a:spcPct val="120000"/>
              </a:lnSpc>
              <a:buClr>
                <a:srgbClr val="0069AE"/>
              </a:buClr>
            </a:pPr>
            <a:r>
              <a:rPr lang="en-GB" sz="1600" dirty="0"/>
              <a:t>Develop and strengthen capacity</a:t>
            </a:r>
          </a:p>
          <a:p>
            <a:pPr>
              <a:lnSpc>
                <a:spcPct val="120000"/>
              </a:lnSpc>
              <a:buClr>
                <a:srgbClr val="0069AE"/>
              </a:buClr>
            </a:pPr>
            <a:r>
              <a:rPr lang="en-GB" sz="1600" dirty="0"/>
              <a:t>Harness diversity of knowledge, expertise, experience</a:t>
            </a:r>
          </a:p>
          <a:p>
            <a:pPr>
              <a:lnSpc>
                <a:spcPct val="120000"/>
              </a:lnSpc>
              <a:buClr>
                <a:srgbClr val="0069AE"/>
              </a:buClr>
            </a:pPr>
            <a:r>
              <a:rPr lang="en-GB" sz="1600" dirty="0"/>
              <a:t>Address lack of common knowledge and understanding </a:t>
            </a:r>
          </a:p>
          <a:p>
            <a:pPr>
              <a:lnSpc>
                <a:spcPct val="120000"/>
              </a:lnSpc>
              <a:buClr>
                <a:srgbClr val="0069AE"/>
              </a:buClr>
            </a:pPr>
            <a:r>
              <a:rPr lang="en-GB" sz="1600" dirty="0"/>
              <a:t>Learn and adapt (internally and externally)</a:t>
            </a:r>
          </a:p>
          <a:p>
            <a:pPr>
              <a:lnSpc>
                <a:spcPct val="120000"/>
              </a:lnSpc>
              <a:buClr>
                <a:srgbClr val="0069AE"/>
              </a:buClr>
            </a:pPr>
            <a:r>
              <a:rPr lang="en-GB" sz="1600" dirty="0"/>
              <a:t>Clarity on roles and responsibilities: transparency, democracy</a:t>
            </a:r>
          </a:p>
          <a:p>
            <a:pPr>
              <a:lnSpc>
                <a:spcPct val="120000"/>
              </a:lnSpc>
              <a:buClr>
                <a:srgbClr val="0069AE"/>
              </a:buClr>
            </a:pPr>
            <a:r>
              <a:rPr lang="en-GB" sz="1600" dirty="0"/>
              <a:t>Focus on substance, competence, excellence for leadership and programming </a:t>
            </a:r>
          </a:p>
          <a:p>
            <a:pPr>
              <a:lnSpc>
                <a:spcPct val="120000"/>
              </a:lnSpc>
              <a:buClr>
                <a:srgbClr val="0069AE"/>
              </a:buClr>
            </a:pPr>
            <a:r>
              <a:rPr lang="en-GB" sz="1600" dirty="0"/>
              <a:t>Regular communication and coordination</a:t>
            </a:r>
          </a:p>
          <a:p>
            <a:pPr>
              <a:lnSpc>
                <a:spcPct val="120000"/>
              </a:lnSpc>
              <a:buClr>
                <a:srgbClr val="0069AE"/>
              </a:buClr>
            </a:pPr>
            <a:r>
              <a:rPr lang="en-GB" sz="1600" dirty="0"/>
              <a:t>Timeliness</a:t>
            </a:r>
          </a:p>
          <a:p>
            <a:pPr>
              <a:lnSpc>
                <a:spcPct val="120000"/>
              </a:lnSpc>
            </a:pPr>
            <a:endParaRPr lang="en-GB" sz="1600" dirty="0"/>
          </a:p>
        </p:txBody>
      </p:sp>
      <p:pic>
        <p:nvPicPr>
          <p:cNvPr id="6" name="Picture Placeholder 5" descr="A picture containing grass, person, outdoor, hand&#10;&#10;Description automatically generated">
            <a:extLst>
              <a:ext uri="{FF2B5EF4-FFF2-40B4-BE49-F238E27FC236}">
                <a16:creationId xmlns:a16="http://schemas.microsoft.com/office/drawing/2014/main" id="{1E75E9CE-C02A-E540-9FD2-15A7432148B4}"/>
              </a:ext>
            </a:extLst>
          </p:cNvPr>
          <p:cNvPicPr>
            <a:picLocks noGrp="1" noChangeAspect="1"/>
          </p:cNvPicPr>
          <p:nvPr>
            <p:ph type="pic" sz="quarter" idx="14"/>
          </p:nvPr>
        </p:nvPicPr>
        <p:blipFill rotWithShape="1">
          <a:blip r:embed="rId2"/>
          <a:srcRect l="3455" t="1685" r="43387" b="-1685"/>
          <a:stretch/>
        </p:blipFill>
        <p:spPr>
          <a:xfrm>
            <a:off x="6844553" y="-201706"/>
            <a:ext cx="5728447" cy="7180730"/>
          </a:xfrm>
        </p:spPr>
      </p:pic>
      <p:sp>
        <p:nvSpPr>
          <p:cNvPr id="2" name="Title 1">
            <a:extLst>
              <a:ext uri="{FF2B5EF4-FFF2-40B4-BE49-F238E27FC236}">
                <a16:creationId xmlns:a16="http://schemas.microsoft.com/office/drawing/2014/main" id="{235F2EC3-6490-DC46-BEAB-F2323CF4698E}"/>
              </a:ext>
            </a:extLst>
          </p:cNvPr>
          <p:cNvSpPr>
            <a:spLocks noGrp="1"/>
          </p:cNvSpPr>
          <p:nvPr>
            <p:ph type="title"/>
          </p:nvPr>
        </p:nvSpPr>
        <p:spPr/>
        <p:txBody>
          <a:bodyPr>
            <a:normAutofit/>
          </a:bodyPr>
          <a:lstStyle/>
          <a:p>
            <a:r>
              <a:rPr lang="sv-SE" dirty="0"/>
              <a:t>THE BIG HOW</a:t>
            </a:r>
          </a:p>
        </p:txBody>
      </p:sp>
    </p:spTree>
    <p:extLst>
      <p:ext uri="{BB962C8B-B14F-4D97-AF65-F5344CB8AC3E}">
        <p14:creationId xmlns:p14="http://schemas.microsoft.com/office/powerpoint/2010/main" val="1434950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Hand with red strings">
            <a:extLst>
              <a:ext uri="{FF2B5EF4-FFF2-40B4-BE49-F238E27FC236}">
                <a16:creationId xmlns:a16="http://schemas.microsoft.com/office/drawing/2014/main" id="{1E75E9CE-C02A-E540-9FD2-15A7432148B4}"/>
              </a:ext>
            </a:extLst>
          </p:cNvPr>
          <p:cNvPicPr>
            <a:picLocks noGrp="1" noChangeAspect="1"/>
          </p:cNvPicPr>
          <p:nvPr>
            <p:ph type="pic" sz="quarter" idx="14"/>
          </p:nvPr>
        </p:nvPicPr>
        <p:blipFill>
          <a:blip r:embed="rId3"/>
          <a:srcRect l="23408" r="23408"/>
          <a:stretch/>
        </p:blipFill>
        <p:spPr>
          <a:xfrm>
            <a:off x="6844553" y="-201706"/>
            <a:ext cx="5728447" cy="7180730"/>
          </a:xfrm>
        </p:spPr>
      </p:pic>
      <p:sp>
        <p:nvSpPr>
          <p:cNvPr id="2" name="Title 1">
            <a:extLst>
              <a:ext uri="{FF2B5EF4-FFF2-40B4-BE49-F238E27FC236}">
                <a16:creationId xmlns:a16="http://schemas.microsoft.com/office/drawing/2014/main" id="{235F2EC3-6490-DC46-BEAB-F2323CF4698E}"/>
              </a:ext>
            </a:extLst>
          </p:cNvPr>
          <p:cNvSpPr>
            <a:spLocks noGrp="1"/>
          </p:cNvSpPr>
          <p:nvPr>
            <p:ph type="title"/>
          </p:nvPr>
        </p:nvSpPr>
        <p:spPr/>
        <p:txBody>
          <a:bodyPr>
            <a:normAutofit/>
          </a:bodyPr>
          <a:lstStyle/>
          <a:p>
            <a:r>
              <a:rPr lang="sv-SE" sz="5400" dirty="0"/>
              <a:t>TACKLING </a:t>
            </a:r>
            <a:r>
              <a:rPr lang="sv-SE" sz="5400" dirty="0">
                <a:solidFill>
                  <a:srgbClr val="DC3F7F"/>
                </a:solidFill>
              </a:rPr>
              <a:t>SILO</a:t>
            </a:r>
            <a:r>
              <a:rPr lang="sv-SE" sz="5400" dirty="0"/>
              <a:t> MENTALITY</a:t>
            </a:r>
          </a:p>
        </p:txBody>
      </p:sp>
      <p:sp>
        <p:nvSpPr>
          <p:cNvPr id="10" name="Content Placeholder 2">
            <a:extLst>
              <a:ext uri="{FF2B5EF4-FFF2-40B4-BE49-F238E27FC236}">
                <a16:creationId xmlns:a16="http://schemas.microsoft.com/office/drawing/2014/main" id="{FDFAF261-1DD9-ADA4-6F61-DD9FF5F729EB}"/>
              </a:ext>
            </a:extLst>
          </p:cNvPr>
          <p:cNvSpPr>
            <a:spLocks noGrp="1"/>
          </p:cNvSpPr>
          <p:nvPr>
            <p:ph sz="half" idx="1"/>
          </p:nvPr>
        </p:nvSpPr>
        <p:spPr>
          <a:xfrm>
            <a:off x="838199" y="1394847"/>
            <a:ext cx="5728447" cy="4805569"/>
          </a:xfrm>
        </p:spPr>
        <p:txBody>
          <a:bodyPr>
            <a:normAutofit fontScale="92500" lnSpcReduction="20000"/>
          </a:bodyPr>
          <a:lstStyle/>
          <a:p>
            <a:pPr marL="0" indent="0">
              <a:lnSpc>
                <a:spcPct val="120000"/>
              </a:lnSpc>
              <a:buNone/>
            </a:pPr>
            <a:r>
              <a:rPr lang="en-US" sz="2800" b="1" dirty="0">
                <a:solidFill>
                  <a:schemeClr val="bg1">
                    <a:lumMod val="65000"/>
                  </a:schemeClr>
                </a:solidFill>
                <a:latin typeface="Futura" panose="020B0602020204020303" pitchFamily="34" charset="-79"/>
                <a:cs typeface="Futura" panose="020B0602020204020303" pitchFamily="34" charset="-79"/>
              </a:rPr>
              <a:t>#DEVELOPMENTFORALL</a:t>
            </a:r>
            <a:endParaRPr lang="sv-SE" sz="2800" b="1" dirty="0">
              <a:latin typeface="Futura" panose="020B0602020204020303" pitchFamily="34" charset="-79"/>
              <a:ea typeface="Century Gothic" charset="0"/>
              <a:cs typeface="Futura" panose="020B0602020204020303" pitchFamily="34" charset="-79"/>
            </a:endParaRPr>
          </a:p>
          <a:p>
            <a:pPr marL="0" indent="0">
              <a:lnSpc>
                <a:spcPct val="120000"/>
              </a:lnSpc>
              <a:buNone/>
            </a:pPr>
            <a:endParaRPr lang="en-GB" dirty="0">
              <a:solidFill>
                <a:srgbClr val="221E1F"/>
              </a:solidFill>
            </a:endParaRPr>
          </a:p>
          <a:p>
            <a:pPr marL="514350" indent="-514350">
              <a:lnSpc>
                <a:spcPct val="120000"/>
              </a:lnSpc>
              <a:buClr>
                <a:srgbClr val="0069AE"/>
              </a:buClr>
              <a:buFont typeface="+mj-lt"/>
              <a:buAutoNum type="arabicPeriod"/>
            </a:pPr>
            <a:r>
              <a:rPr lang="en-GB" b="1" dirty="0">
                <a:solidFill>
                  <a:srgbClr val="DC3F7F"/>
                </a:solidFill>
              </a:rPr>
              <a:t>SOIL</a:t>
            </a:r>
          </a:p>
          <a:p>
            <a:pPr lvl="1">
              <a:lnSpc>
                <a:spcPct val="120000"/>
              </a:lnSpc>
              <a:buClr>
                <a:srgbClr val="0069AE"/>
              </a:buClr>
            </a:pPr>
            <a:r>
              <a:rPr lang="en-GB" dirty="0">
                <a:solidFill>
                  <a:srgbClr val="221E1F"/>
                </a:solidFill>
                <a:effectLst/>
              </a:rPr>
              <a:t>Joint actions and learning on the ground</a:t>
            </a:r>
          </a:p>
          <a:p>
            <a:pPr marL="514350" indent="-514350">
              <a:lnSpc>
                <a:spcPct val="120000"/>
              </a:lnSpc>
              <a:buClr>
                <a:srgbClr val="0069AE"/>
              </a:buClr>
              <a:buFont typeface="+mj-lt"/>
              <a:buAutoNum type="arabicPeriod"/>
            </a:pPr>
            <a:r>
              <a:rPr lang="en-GB" b="1" dirty="0">
                <a:solidFill>
                  <a:srgbClr val="DC3F7F"/>
                </a:solidFill>
              </a:rPr>
              <a:t>OILS</a:t>
            </a:r>
          </a:p>
          <a:p>
            <a:pPr lvl="1">
              <a:lnSpc>
                <a:spcPct val="120000"/>
              </a:lnSpc>
              <a:buClr>
                <a:srgbClr val="0069AE"/>
              </a:buClr>
            </a:pPr>
            <a:r>
              <a:rPr lang="en-GB" dirty="0">
                <a:solidFill>
                  <a:srgbClr val="221E1F"/>
                </a:solidFill>
                <a:effectLst/>
              </a:rPr>
              <a:t>Facilitate smooth participation across sectors</a:t>
            </a:r>
          </a:p>
          <a:p>
            <a:pPr marL="514350" indent="-514350">
              <a:lnSpc>
                <a:spcPct val="120000"/>
              </a:lnSpc>
              <a:buClr>
                <a:srgbClr val="0069AE"/>
              </a:buClr>
              <a:buFont typeface="+mj-lt"/>
              <a:buAutoNum type="arabicPeriod"/>
            </a:pPr>
            <a:r>
              <a:rPr lang="en-GB" b="1" dirty="0">
                <a:solidFill>
                  <a:srgbClr val="DC3F7F"/>
                </a:solidFill>
              </a:rPr>
              <a:t>SOLI</a:t>
            </a:r>
            <a:r>
              <a:rPr lang="en-GB" dirty="0">
                <a:solidFill>
                  <a:srgbClr val="221E1F"/>
                </a:solidFill>
              </a:rPr>
              <a:t>(</a:t>
            </a:r>
            <a:r>
              <a:rPr lang="en-GB" dirty="0" err="1">
                <a:solidFill>
                  <a:srgbClr val="221E1F"/>
                </a:solidFill>
              </a:rPr>
              <a:t>darity</a:t>
            </a:r>
            <a:r>
              <a:rPr lang="en-GB" dirty="0">
                <a:solidFill>
                  <a:srgbClr val="221E1F"/>
                </a:solidFill>
              </a:rPr>
              <a:t>)</a:t>
            </a:r>
          </a:p>
          <a:p>
            <a:pPr lvl="1">
              <a:lnSpc>
                <a:spcPct val="120000"/>
              </a:lnSpc>
              <a:buClr>
                <a:srgbClr val="0069AE"/>
              </a:buClr>
            </a:pPr>
            <a:r>
              <a:rPr lang="en-GB" dirty="0">
                <a:solidFill>
                  <a:srgbClr val="221E1F"/>
                </a:solidFill>
                <a:effectLst/>
              </a:rPr>
              <a:t>Shared language and trust</a:t>
            </a:r>
            <a:endParaRPr lang="en-GB" dirty="0">
              <a:solidFill>
                <a:srgbClr val="221E1F"/>
              </a:solidFill>
              <a:effectLst/>
              <a:latin typeface="Montserrat" pitchFamily="2" charset="77"/>
            </a:endParaRPr>
          </a:p>
          <a:p>
            <a:pPr marL="514350" indent="-514350">
              <a:buFont typeface="+mj-lt"/>
              <a:buAutoNum type="arabicPeriod"/>
            </a:pPr>
            <a:endParaRPr lang="en-GB" dirty="0">
              <a:solidFill>
                <a:srgbClr val="221E1F"/>
              </a:solidFill>
              <a:effectLst/>
              <a:latin typeface="Montserrat" pitchFamily="2" charset="77"/>
            </a:endParaRPr>
          </a:p>
          <a:p>
            <a:pPr marL="514350" indent="-514350">
              <a:buFont typeface="+mj-lt"/>
              <a:buAutoNum type="arabicPeriod"/>
            </a:pPr>
            <a:endParaRPr lang="en-GB" dirty="0">
              <a:solidFill>
                <a:srgbClr val="221E1F"/>
              </a:solidFill>
              <a:effectLst/>
              <a:latin typeface="Montserrat" pitchFamily="2" charset="77"/>
            </a:endParaRPr>
          </a:p>
        </p:txBody>
      </p:sp>
      <p:sp>
        <p:nvSpPr>
          <p:cNvPr id="11" name="TextBox 10">
            <a:extLst>
              <a:ext uri="{FF2B5EF4-FFF2-40B4-BE49-F238E27FC236}">
                <a16:creationId xmlns:a16="http://schemas.microsoft.com/office/drawing/2014/main" id="{5811E75F-4E71-F873-BB1D-3483E81B8CD5}"/>
              </a:ext>
            </a:extLst>
          </p:cNvPr>
          <p:cNvSpPr txBox="1"/>
          <p:nvPr/>
        </p:nvSpPr>
        <p:spPr>
          <a:xfrm>
            <a:off x="5347448" y="6200416"/>
            <a:ext cx="9505056" cy="307777"/>
          </a:xfrm>
          <a:prstGeom prst="rect">
            <a:avLst/>
          </a:prstGeom>
          <a:noFill/>
        </p:spPr>
        <p:txBody>
          <a:bodyPr wrap="square" rtlCol="0">
            <a:spAutoFit/>
          </a:bodyPr>
          <a:lstStyle/>
          <a:p>
            <a:pPr algn="ctr"/>
            <a:r>
              <a:rPr lang="en-US" sz="1400" dirty="0">
                <a:solidFill>
                  <a:schemeClr val="bg1"/>
                </a:solidFill>
                <a:latin typeface="Montserrat" pitchFamily="2" charset="77"/>
              </a:rPr>
              <a:t>Adapted from Dr. Thaksaphon Thamarangsi</a:t>
            </a:r>
          </a:p>
        </p:txBody>
      </p:sp>
    </p:spTree>
    <p:extLst>
      <p:ext uri="{BB962C8B-B14F-4D97-AF65-F5344CB8AC3E}">
        <p14:creationId xmlns:p14="http://schemas.microsoft.com/office/powerpoint/2010/main" val="2051916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409FDB-2F01-FB4A-9812-543A6DE23467}"/>
              </a:ext>
            </a:extLst>
          </p:cNvPr>
          <p:cNvSpPr>
            <a:spLocks noGrp="1"/>
          </p:cNvSpPr>
          <p:nvPr>
            <p:ph type="title"/>
          </p:nvPr>
        </p:nvSpPr>
        <p:spPr/>
        <p:txBody>
          <a:bodyPr/>
          <a:lstStyle/>
          <a:p>
            <a:r>
              <a:rPr lang="sv-SE" dirty="0">
                <a:highlight>
                  <a:srgbClr val="0069AE"/>
                </a:highlight>
              </a:rPr>
              <a:t>CONCRETE ACTIONS</a:t>
            </a:r>
          </a:p>
        </p:txBody>
      </p:sp>
      <p:sp>
        <p:nvSpPr>
          <p:cNvPr id="6" name="Content Placeholder 5">
            <a:extLst>
              <a:ext uri="{FF2B5EF4-FFF2-40B4-BE49-F238E27FC236}">
                <a16:creationId xmlns:a16="http://schemas.microsoft.com/office/drawing/2014/main" id="{40BA5A0E-567A-B74D-B0E0-0EC84EF41350}"/>
              </a:ext>
            </a:extLst>
          </p:cNvPr>
          <p:cNvSpPr>
            <a:spLocks noGrp="1"/>
          </p:cNvSpPr>
          <p:nvPr>
            <p:ph sz="half" idx="1"/>
          </p:nvPr>
        </p:nvSpPr>
        <p:spPr/>
        <p:txBody>
          <a:bodyPr>
            <a:normAutofit fontScale="77500" lnSpcReduction="20000"/>
          </a:bodyPr>
          <a:lstStyle/>
          <a:p>
            <a:endParaRPr lang="en-US" dirty="0"/>
          </a:p>
          <a:p>
            <a:pPr marL="457200" indent="-457200">
              <a:buFont typeface="Arial" panose="020B0604020202020204" pitchFamily="34" charset="0"/>
              <a:buChar char="•"/>
            </a:pPr>
            <a:r>
              <a:rPr lang="en-US" dirty="0"/>
              <a:t>Deglamorizing </a:t>
            </a:r>
          </a:p>
          <a:p>
            <a:pPr marL="457200" indent="-457200">
              <a:buFont typeface="Arial" panose="020B0604020202020204" pitchFamily="34" charset="0"/>
              <a:buChar char="•"/>
            </a:pPr>
            <a:r>
              <a:rPr lang="en-US" dirty="0"/>
              <a:t>Reduce unfair privileges </a:t>
            </a:r>
          </a:p>
          <a:p>
            <a:pPr marL="457200" indent="-457200">
              <a:buFont typeface="Arial" panose="020B0604020202020204" pitchFamily="34" charset="0"/>
              <a:buChar char="•"/>
            </a:pPr>
            <a:r>
              <a:rPr lang="en-US" dirty="0"/>
              <a:t>Social norming</a:t>
            </a:r>
          </a:p>
          <a:p>
            <a:pPr marL="457200" indent="-457200">
              <a:buFont typeface="Arial" panose="020B0604020202020204" pitchFamily="34" charset="0"/>
              <a:buChar char="•"/>
            </a:pPr>
            <a:r>
              <a:rPr lang="en-US" dirty="0"/>
              <a:t>Understanding the real harm </a:t>
            </a:r>
          </a:p>
          <a:p>
            <a:pPr marL="457200" indent="-457200">
              <a:buFont typeface="Arial" panose="020B0604020202020204" pitchFamily="34" charset="0"/>
              <a:buChar char="•"/>
            </a:pPr>
            <a:r>
              <a:rPr lang="en-US" dirty="0"/>
              <a:t>Counteract the forces that promote alcohol</a:t>
            </a:r>
          </a:p>
          <a:p>
            <a:pPr marL="457200" indent="-457200">
              <a:buFont typeface="Arial" panose="020B0604020202020204" pitchFamily="34" charset="0"/>
              <a:buChar char="•"/>
            </a:pPr>
            <a:r>
              <a:rPr lang="en-US" dirty="0"/>
              <a:t>Expose industry strategies</a:t>
            </a:r>
          </a:p>
          <a:p>
            <a:pPr marL="457200" indent="-457200">
              <a:buFont typeface="Arial" panose="020B0604020202020204" pitchFamily="34" charset="0"/>
              <a:buChar char="•"/>
            </a:pPr>
            <a:r>
              <a:rPr lang="en-US" dirty="0"/>
              <a:t>Formulation and implementation of effective policies</a:t>
            </a:r>
          </a:p>
          <a:p>
            <a:pPr marL="457200" indent="-457200">
              <a:buFont typeface="Arial" panose="020B0604020202020204" pitchFamily="34" charset="0"/>
              <a:buChar char="•"/>
            </a:pPr>
            <a:r>
              <a:rPr lang="en-US" dirty="0"/>
              <a:t>Integrate prevention of alcohol into daily life</a:t>
            </a:r>
          </a:p>
          <a:p>
            <a:endParaRPr lang="sv-SE" dirty="0"/>
          </a:p>
          <a:p>
            <a:endParaRPr lang="sv-SE" dirty="0"/>
          </a:p>
        </p:txBody>
      </p:sp>
      <p:pic>
        <p:nvPicPr>
          <p:cNvPr id="4" name="Picture Placeholder 3">
            <a:extLst>
              <a:ext uri="{FF2B5EF4-FFF2-40B4-BE49-F238E27FC236}">
                <a16:creationId xmlns:a16="http://schemas.microsoft.com/office/drawing/2014/main" id="{EEF687BE-83C1-5712-29F1-BB8E0A4EC21F}"/>
              </a:ext>
            </a:extLst>
          </p:cNvPr>
          <p:cNvPicPr>
            <a:picLocks noGrp="1" noChangeAspect="1"/>
          </p:cNvPicPr>
          <p:nvPr>
            <p:ph type="pic" sz="quarter" idx="14"/>
          </p:nvPr>
        </p:nvPicPr>
        <p:blipFill>
          <a:blip r:embed="rId3"/>
          <a:srcRect l="17792" r="17792"/>
          <a:stretch>
            <a:fillRect/>
          </a:stretch>
        </p:blipFill>
        <p:spPr/>
      </p:pic>
    </p:spTree>
    <p:extLst>
      <p:ext uri="{BB962C8B-B14F-4D97-AF65-F5344CB8AC3E}">
        <p14:creationId xmlns:p14="http://schemas.microsoft.com/office/powerpoint/2010/main" val="1540836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E94B0E3-45F8-F748-8DD4-5376DAEA4BA8}"/>
              </a:ext>
            </a:extLst>
          </p:cNvPr>
          <p:cNvSpPr>
            <a:spLocks noGrp="1"/>
          </p:cNvSpPr>
          <p:nvPr>
            <p:ph sz="half" idx="1"/>
          </p:nvPr>
        </p:nvSpPr>
        <p:spPr>
          <a:xfrm>
            <a:off x="838199" y="1825625"/>
            <a:ext cx="5996031" cy="4351338"/>
          </a:xfrm>
        </p:spPr>
        <p:txBody>
          <a:bodyPr>
            <a:normAutofit/>
          </a:bodyPr>
          <a:lstStyle/>
          <a:p>
            <a:pPr marL="0" indent="0">
              <a:buClr>
                <a:srgbClr val="DC3F7F"/>
              </a:buClr>
              <a:buSzPct val="130000"/>
              <a:buNone/>
            </a:pPr>
            <a:r>
              <a:rPr lang="sv-SE" b="1" dirty="0"/>
              <a:t>… </a:t>
            </a:r>
            <a:r>
              <a:rPr lang="sv-SE" b="1" dirty="0" err="1"/>
              <a:t>but</a:t>
            </a:r>
            <a:r>
              <a:rPr lang="sv-SE" b="1" dirty="0"/>
              <a:t> is it?</a:t>
            </a:r>
          </a:p>
          <a:p>
            <a:pPr marL="0" indent="0">
              <a:buClr>
                <a:srgbClr val="DC3F7F"/>
              </a:buClr>
              <a:buSzPct val="130000"/>
              <a:buNone/>
            </a:pPr>
            <a:endParaRPr lang="sv-SE" b="1" dirty="0"/>
          </a:p>
          <a:p>
            <a:pPr>
              <a:buClr>
                <a:srgbClr val="DC3F7F"/>
              </a:buClr>
              <a:buSzPct val="130000"/>
            </a:pPr>
            <a:r>
              <a:rPr lang="sv-SE" dirty="0" err="1"/>
              <a:t>Very</a:t>
            </a:r>
            <a:r>
              <a:rPr lang="sv-SE" dirty="0"/>
              <a:t> </a:t>
            </a:r>
            <a:r>
              <a:rPr lang="sv-SE" dirty="0" err="1"/>
              <a:t>first</a:t>
            </a:r>
            <a:r>
              <a:rPr lang="sv-SE" dirty="0"/>
              <a:t> </a:t>
            </a:r>
            <a:r>
              <a:rPr lang="sv-SE" dirty="0" err="1"/>
              <a:t>factory</a:t>
            </a:r>
            <a:r>
              <a:rPr lang="sv-SE" dirty="0"/>
              <a:t> in </a:t>
            </a:r>
            <a:r>
              <a:rPr lang="sv-SE" dirty="0" err="1"/>
              <a:t>Africa</a:t>
            </a:r>
            <a:endParaRPr lang="sv-SE" dirty="0"/>
          </a:p>
          <a:p>
            <a:pPr>
              <a:buClr>
                <a:srgbClr val="DC3F7F"/>
              </a:buClr>
              <a:buSzPct val="130000"/>
            </a:pPr>
            <a:r>
              <a:rPr lang="sv-SE" dirty="0"/>
              <a:t>The </a:t>
            </a:r>
            <a:r>
              <a:rPr lang="sv-SE" dirty="0" err="1"/>
              <a:t>Liquor</a:t>
            </a:r>
            <a:r>
              <a:rPr lang="sv-SE" dirty="0"/>
              <a:t> </a:t>
            </a:r>
            <a:r>
              <a:rPr lang="sv-SE" dirty="0" err="1"/>
              <a:t>Machine</a:t>
            </a:r>
            <a:endParaRPr lang="sv-SE" dirty="0"/>
          </a:p>
          <a:p>
            <a:pPr>
              <a:buClr>
                <a:srgbClr val="DC3F7F"/>
              </a:buClr>
              <a:buSzPct val="130000"/>
            </a:pPr>
            <a:r>
              <a:rPr lang="sv-SE" dirty="0"/>
              <a:t>The </a:t>
            </a:r>
            <a:r>
              <a:rPr lang="sv-SE" dirty="0" err="1"/>
              <a:t>lifeblood</a:t>
            </a:r>
            <a:r>
              <a:rPr lang="sv-SE" dirty="0"/>
              <a:t> </a:t>
            </a:r>
            <a:r>
              <a:rPr lang="sv-SE" dirty="0" err="1"/>
              <a:t>of</a:t>
            </a:r>
            <a:r>
              <a:rPr lang="sv-SE" dirty="0"/>
              <a:t> </a:t>
            </a:r>
            <a:r>
              <a:rPr lang="sv-SE" dirty="0" err="1"/>
              <a:t>European</a:t>
            </a:r>
            <a:r>
              <a:rPr lang="sv-SE" dirty="0"/>
              <a:t> </a:t>
            </a:r>
            <a:r>
              <a:rPr lang="sv-SE" dirty="0" err="1"/>
              <a:t>colonization</a:t>
            </a:r>
            <a:endParaRPr lang="sv-SE" dirty="0"/>
          </a:p>
        </p:txBody>
      </p:sp>
      <p:pic>
        <p:nvPicPr>
          <p:cNvPr id="3" name="Picture Placeholder 2">
            <a:extLst>
              <a:ext uri="{FF2B5EF4-FFF2-40B4-BE49-F238E27FC236}">
                <a16:creationId xmlns:a16="http://schemas.microsoft.com/office/drawing/2014/main" id="{E654F2DE-C147-D848-B700-BB4DFD9CE35A}"/>
              </a:ext>
            </a:extLst>
          </p:cNvPr>
          <p:cNvPicPr>
            <a:picLocks noGrp="1" noChangeAspect="1"/>
          </p:cNvPicPr>
          <p:nvPr>
            <p:ph type="pic" sz="quarter" idx="14"/>
          </p:nvPr>
        </p:nvPicPr>
        <p:blipFill rotWithShape="1">
          <a:blip r:embed="rId3"/>
          <a:srcRect l="17608" r="17608"/>
          <a:stretch/>
        </p:blipFill>
        <p:spPr>
          <a:xfrm>
            <a:off x="6844553" y="-201706"/>
            <a:ext cx="5728447" cy="7180730"/>
          </a:xfrm>
        </p:spPr>
      </p:pic>
      <p:sp>
        <p:nvSpPr>
          <p:cNvPr id="4" name="Title 3">
            <a:extLst>
              <a:ext uri="{FF2B5EF4-FFF2-40B4-BE49-F238E27FC236}">
                <a16:creationId xmlns:a16="http://schemas.microsoft.com/office/drawing/2014/main" id="{C8635B81-3E0A-774D-BB71-B40431F4EF3A}"/>
              </a:ext>
            </a:extLst>
          </p:cNvPr>
          <p:cNvSpPr>
            <a:spLocks noGrp="1"/>
          </p:cNvSpPr>
          <p:nvPr>
            <p:ph type="title"/>
          </p:nvPr>
        </p:nvSpPr>
        <p:spPr/>
        <p:txBody>
          <a:bodyPr/>
          <a:lstStyle/>
          <a:p>
            <a:r>
              <a:rPr lang="sv-SE" dirty="0"/>
              <a:t>IT IS CULTURAL</a:t>
            </a:r>
          </a:p>
        </p:txBody>
      </p:sp>
    </p:spTree>
    <p:extLst>
      <p:ext uri="{BB962C8B-B14F-4D97-AF65-F5344CB8AC3E}">
        <p14:creationId xmlns:p14="http://schemas.microsoft.com/office/powerpoint/2010/main" val="667879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1">
            <a:extLst>
              <a:ext uri="{FF2B5EF4-FFF2-40B4-BE49-F238E27FC236}">
                <a16:creationId xmlns:a16="http://schemas.microsoft.com/office/drawing/2014/main" id="{B727C33E-C8C8-E94F-8F38-8A7D0EE29F37}"/>
              </a:ext>
            </a:extLst>
          </p:cNvPr>
          <p:cNvPicPr>
            <a:picLocks noChangeAspect="1"/>
          </p:cNvPicPr>
          <p:nvPr/>
        </p:nvPicPr>
        <p:blipFill rotWithShape="1">
          <a:blip r:embed="rId3"/>
          <a:srcRect l="72" t="28936" r="-72" b="18838"/>
          <a:stretch/>
        </p:blipFill>
        <p:spPr>
          <a:xfrm>
            <a:off x="-121025" y="0"/>
            <a:ext cx="12451977" cy="4335462"/>
          </a:xfrm>
          <a:custGeom>
            <a:avLst/>
            <a:gdLst>
              <a:gd name="connsiteX0" fmla="*/ 2 w 10045702"/>
              <a:gd name="connsiteY0" fmla="*/ 0 h 1862138"/>
              <a:gd name="connsiteX1" fmla="*/ 10045702 w 10045702"/>
              <a:gd name="connsiteY1" fmla="*/ 0 h 1862138"/>
              <a:gd name="connsiteX2" fmla="*/ 10045702 w 10045702"/>
              <a:gd name="connsiteY2" fmla="*/ 1425575 h 1862138"/>
              <a:gd name="connsiteX3" fmla="*/ 5022851 w 10045702"/>
              <a:gd name="connsiteY3" fmla="*/ 1862138 h 1862138"/>
              <a:gd name="connsiteX4" fmla="*/ 0 w 10045702"/>
              <a:gd name="connsiteY4" fmla="*/ 1425575 h 1862138"/>
              <a:gd name="connsiteX5" fmla="*/ 2 w 10045702"/>
              <a:gd name="connsiteY5" fmla="*/ 1425572 h 1862138"/>
              <a:gd name="connsiteX0" fmla="*/ 2 w 10045702"/>
              <a:gd name="connsiteY0" fmla="*/ 0 h 2238655"/>
              <a:gd name="connsiteX1" fmla="*/ 10045702 w 10045702"/>
              <a:gd name="connsiteY1" fmla="*/ 0 h 2238655"/>
              <a:gd name="connsiteX2" fmla="*/ 10045702 w 10045702"/>
              <a:gd name="connsiteY2" fmla="*/ 1425575 h 2238655"/>
              <a:gd name="connsiteX3" fmla="*/ 5009404 w 10045702"/>
              <a:gd name="connsiteY3" fmla="*/ 2238655 h 2238655"/>
              <a:gd name="connsiteX4" fmla="*/ 0 w 10045702"/>
              <a:gd name="connsiteY4" fmla="*/ 1425575 h 2238655"/>
              <a:gd name="connsiteX5" fmla="*/ 2 w 10045702"/>
              <a:gd name="connsiteY5" fmla="*/ 1425572 h 2238655"/>
              <a:gd name="connsiteX6" fmla="*/ 2 w 10045702"/>
              <a:gd name="connsiteY6" fmla="*/ 0 h 22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5702" h="2238655">
                <a:moveTo>
                  <a:pt x="2" y="0"/>
                </a:moveTo>
                <a:lnTo>
                  <a:pt x="10045702" y="0"/>
                </a:lnTo>
                <a:lnTo>
                  <a:pt x="10045702" y="1425575"/>
                </a:lnTo>
                <a:cubicBezTo>
                  <a:pt x="10045702" y="1666682"/>
                  <a:pt x="7783448" y="2238655"/>
                  <a:pt x="5009404" y="2238655"/>
                </a:cubicBezTo>
                <a:cubicBezTo>
                  <a:pt x="2235360" y="2238655"/>
                  <a:pt x="0" y="1666682"/>
                  <a:pt x="0" y="1425575"/>
                </a:cubicBezTo>
                <a:cubicBezTo>
                  <a:pt x="1" y="1425574"/>
                  <a:pt x="1" y="1425573"/>
                  <a:pt x="2" y="1425572"/>
                </a:cubicBezTo>
                <a:lnTo>
                  <a:pt x="2" y="0"/>
                </a:lnTo>
                <a:close/>
              </a:path>
            </a:pathLst>
          </a:custGeom>
        </p:spPr>
      </p:pic>
      <p:sp>
        <p:nvSpPr>
          <p:cNvPr id="2" name="Title 1"/>
          <p:cNvSpPr>
            <a:spLocks noGrp="1"/>
          </p:cNvSpPr>
          <p:nvPr>
            <p:ph type="ctrTitle"/>
          </p:nvPr>
        </p:nvSpPr>
        <p:spPr>
          <a:xfrm>
            <a:off x="1524000" y="3809582"/>
            <a:ext cx="9144000" cy="1304418"/>
          </a:xfrm>
        </p:spPr>
        <p:txBody>
          <a:bodyPr>
            <a:normAutofit/>
          </a:bodyPr>
          <a:lstStyle/>
          <a:p>
            <a:r>
              <a:rPr lang="en-US" sz="8000" b="1" dirty="0">
                <a:solidFill>
                  <a:schemeClr val="bg1"/>
                </a:solidFill>
                <a:latin typeface="Futura" panose="020B0602020204020303" pitchFamily="34" charset="-79"/>
                <a:ea typeface="Futura Medium" charset="0"/>
                <a:cs typeface="Futura" panose="020B0602020204020303" pitchFamily="34" charset="-79"/>
              </a:rPr>
              <a:t>THANK YOU</a:t>
            </a:r>
          </a:p>
        </p:txBody>
      </p:sp>
      <p:pic>
        <p:nvPicPr>
          <p:cNvPr id="10" name="Picture 9">
            <a:extLst>
              <a:ext uri="{FF2B5EF4-FFF2-40B4-BE49-F238E27FC236}">
                <a16:creationId xmlns:a16="http://schemas.microsoft.com/office/drawing/2014/main" id="{7165964C-E5D4-4243-9662-D4D155AC1A59}"/>
              </a:ext>
            </a:extLst>
          </p:cNvPr>
          <p:cNvPicPr>
            <a:picLocks noChangeAspect="1"/>
          </p:cNvPicPr>
          <p:nvPr/>
        </p:nvPicPr>
        <p:blipFill>
          <a:blip r:embed="rId4"/>
          <a:stretch>
            <a:fillRect/>
          </a:stretch>
        </p:blipFill>
        <p:spPr>
          <a:xfrm>
            <a:off x="5632450" y="6423428"/>
            <a:ext cx="927100" cy="224408"/>
          </a:xfrm>
          <a:prstGeom prst="rect">
            <a:avLst/>
          </a:prstGeom>
        </p:spPr>
      </p:pic>
      <p:sp>
        <p:nvSpPr>
          <p:cNvPr id="6" name="TextBox 5">
            <a:extLst>
              <a:ext uri="{FF2B5EF4-FFF2-40B4-BE49-F238E27FC236}">
                <a16:creationId xmlns:a16="http://schemas.microsoft.com/office/drawing/2014/main" id="{4F1146C7-39DB-D74F-AB0A-5140E88911CB}"/>
              </a:ext>
            </a:extLst>
          </p:cNvPr>
          <p:cNvSpPr txBox="1"/>
          <p:nvPr/>
        </p:nvSpPr>
        <p:spPr>
          <a:xfrm>
            <a:off x="268583" y="5376069"/>
            <a:ext cx="3946155" cy="523220"/>
          </a:xfrm>
          <a:prstGeom prst="rect">
            <a:avLst/>
          </a:prstGeom>
          <a:noFill/>
        </p:spPr>
        <p:txBody>
          <a:bodyPr wrap="square" rtlCol="0">
            <a:spAutoFit/>
          </a:bodyPr>
          <a:lstStyle/>
          <a:p>
            <a:r>
              <a:rPr lang="en-US" sz="2800" b="1" dirty="0" err="1">
                <a:solidFill>
                  <a:schemeClr val="bg1"/>
                </a:solidFill>
                <a:highlight>
                  <a:srgbClr val="0069AE"/>
                </a:highlight>
                <a:latin typeface="Futura" panose="020B0602020204020303" pitchFamily="34" charset="-79"/>
                <a:cs typeface="Futura" panose="020B0602020204020303" pitchFamily="34" charset="-79"/>
              </a:rPr>
              <a:t>www.movendi.ngo</a:t>
            </a:r>
            <a:endParaRPr lang="en-US" sz="2800" b="1" dirty="0">
              <a:solidFill>
                <a:schemeClr val="bg1"/>
              </a:solidFill>
              <a:highlight>
                <a:srgbClr val="0069AE"/>
              </a:highlight>
              <a:latin typeface="Futura" panose="020B0602020204020303" pitchFamily="34" charset="-79"/>
              <a:cs typeface="Futura" panose="020B0602020204020303" pitchFamily="34" charset="-79"/>
            </a:endParaRPr>
          </a:p>
        </p:txBody>
      </p:sp>
      <p:sp>
        <p:nvSpPr>
          <p:cNvPr id="7" name="TextBox 6">
            <a:extLst>
              <a:ext uri="{FF2B5EF4-FFF2-40B4-BE49-F238E27FC236}">
                <a16:creationId xmlns:a16="http://schemas.microsoft.com/office/drawing/2014/main" id="{40058B13-6F48-1A4C-9D36-B16625938874}"/>
              </a:ext>
            </a:extLst>
          </p:cNvPr>
          <p:cNvSpPr txBox="1"/>
          <p:nvPr/>
        </p:nvSpPr>
        <p:spPr>
          <a:xfrm>
            <a:off x="5817704" y="5376069"/>
            <a:ext cx="6077165" cy="523220"/>
          </a:xfrm>
          <a:prstGeom prst="rect">
            <a:avLst/>
          </a:prstGeom>
          <a:noFill/>
        </p:spPr>
        <p:txBody>
          <a:bodyPr wrap="square" rtlCol="0">
            <a:spAutoFit/>
          </a:bodyPr>
          <a:lstStyle/>
          <a:p>
            <a:pPr algn="r"/>
            <a:r>
              <a:rPr lang="en-US" sz="2800" b="1" dirty="0" err="1">
                <a:solidFill>
                  <a:schemeClr val="bg1"/>
                </a:solidFill>
                <a:highlight>
                  <a:srgbClr val="FFC31F"/>
                </a:highlight>
                <a:latin typeface="Futura" panose="020B0602020204020303" pitchFamily="34" charset="-79"/>
                <a:cs typeface="Futura" panose="020B0602020204020303" pitchFamily="34" charset="-79"/>
              </a:rPr>
              <a:t>kristina.sperkova@movendi.ngo</a:t>
            </a:r>
            <a:endParaRPr lang="en-US" sz="2800" b="1" dirty="0">
              <a:solidFill>
                <a:schemeClr val="bg1"/>
              </a:solidFill>
              <a:highlight>
                <a:srgbClr val="FFC31F"/>
              </a:highlight>
              <a:latin typeface="Futura" panose="020B0602020204020303" pitchFamily="34" charset="-79"/>
              <a:cs typeface="Futura" panose="020B0602020204020303" pitchFamily="34" charset="-79"/>
            </a:endParaRPr>
          </a:p>
        </p:txBody>
      </p:sp>
      <p:sp>
        <p:nvSpPr>
          <p:cNvPr id="8" name="Content Placeholder 2">
            <a:extLst>
              <a:ext uri="{FF2B5EF4-FFF2-40B4-BE49-F238E27FC236}">
                <a16:creationId xmlns:a16="http://schemas.microsoft.com/office/drawing/2014/main" id="{E6E0338A-89A9-A046-82F4-EEF47AB73EE1}"/>
              </a:ext>
            </a:extLst>
          </p:cNvPr>
          <p:cNvSpPr txBox="1">
            <a:spLocks/>
          </p:cNvSpPr>
          <p:nvPr/>
        </p:nvSpPr>
        <p:spPr>
          <a:xfrm rot="20798892">
            <a:off x="3769942" y="2452857"/>
            <a:ext cx="10515599" cy="523220"/>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40B4E8"/>
              </a:buClr>
            </a:pPr>
            <a:r>
              <a:rPr lang="en-US" sz="4000" dirty="0">
                <a:solidFill>
                  <a:schemeClr val="bg1"/>
                </a:solidFill>
                <a:latin typeface="Northwell" pitchFamily="2" charset="0"/>
              </a:rPr>
              <a:t>Development through alcohol prevention </a:t>
            </a:r>
          </a:p>
        </p:txBody>
      </p:sp>
    </p:spTree>
    <p:extLst>
      <p:ext uri="{BB962C8B-B14F-4D97-AF65-F5344CB8AC3E}">
        <p14:creationId xmlns:p14="http://schemas.microsoft.com/office/powerpoint/2010/main" val="4282159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E94B0E3-45F8-F748-8DD4-5376DAEA4BA8}"/>
              </a:ext>
            </a:extLst>
          </p:cNvPr>
          <p:cNvSpPr>
            <a:spLocks noGrp="1"/>
          </p:cNvSpPr>
          <p:nvPr>
            <p:ph sz="half" idx="1"/>
          </p:nvPr>
        </p:nvSpPr>
        <p:spPr>
          <a:xfrm>
            <a:off x="838199" y="1825625"/>
            <a:ext cx="5996031" cy="4351338"/>
          </a:xfrm>
        </p:spPr>
        <p:txBody>
          <a:bodyPr>
            <a:normAutofit/>
          </a:bodyPr>
          <a:lstStyle/>
          <a:p>
            <a:r>
              <a:rPr lang="sv-SE" b="1" dirty="0"/>
              <a:t>Prohibition </a:t>
            </a:r>
            <a:r>
              <a:rPr lang="sv-SE" b="1" dirty="0" err="1"/>
              <a:t>was</a:t>
            </a:r>
            <a:r>
              <a:rPr lang="sv-SE" b="1" dirty="0"/>
              <a:t> </a:t>
            </a:r>
            <a:r>
              <a:rPr lang="sv-SE" b="1" dirty="0" err="1"/>
              <a:t>sovereignity</a:t>
            </a:r>
            <a:endParaRPr lang="sv-SE" b="1" dirty="0"/>
          </a:p>
          <a:p>
            <a:endParaRPr lang="en-GB" dirty="0"/>
          </a:p>
          <a:p>
            <a:r>
              <a:rPr lang="en-GB" sz="2800" kern="1200" dirty="0" err="1">
                <a:solidFill>
                  <a:schemeClr val="tx1"/>
                </a:solidFill>
                <a:effectLst/>
              </a:rPr>
              <a:t>Bamangwato</a:t>
            </a:r>
            <a:r>
              <a:rPr lang="en-GB" sz="2800" kern="1200" dirty="0">
                <a:solidFill>
                  <a:schemeClr val="tx1"/>
                </a:solidFill>
                <a:effectLst/>
              </a:rPr>
              <a:t> King Khama III</a:t>
            </a:r>
          </a:p>
          <a:p>
            <a:pPr>
              <a:buSzPct val="130000"/>
            </a:pPr>
            <a:r>
              <a:rPr lang="sv-SE" dirty="0" err="1"/>
              <a:t>Bechuanalad</a:t>
            </a:r>
            <a:endParaRPr lang="sv-SE" dirty="0"/>
          </a:p>
          <a:p>
            <a:pPr>
              <a:buSzPct val="130000"/>
            </a:pPr>
            <a:r>
              <a:rPr lang="sv-SE" dirty="0"/>
              <a:t>1873</a:t>
            </a:r>
          </a:p>
          <a:p>
            <a:pPr>
              <a:buSzPct val="130000"/>
            </a:pPr>
            <a:endParaRPr lang="sv-SE" dirty="0"/>
          </a:p>
        </p:txBody>
      </p:sp>
      <p:pic>
        <p:nvPicPr>
          <p:cNvPr id="3" name="Picture Placeholder 2">
            <a:extLst>
              <a:ext uri="{FF2B5EF4-FFF2-40B4-BE49-F238E27FC236}">
                <a16:creationId xmlns:a16="http://schemas.microsoft.com/office/drawing/2014/main" id="{E654F2DE-C147-D848-B700-BB4DFD9CE35A}"/>
              </a:ext>
            </a:extLst>
          </p:cNvPr>
          <p:cNvPicPr>
            <a:picLocks noGrp="1" noChangeAspect="1"/>
          </p:cNvPicPr>
          <p:nvPr>
            <p:ph type="pic" sz="quarter" idx="14"/>
          </p:nvPr>
        </p:nvPicPr>
        <p:blipFill>
          <a:blip r:embed="rId3"/>
          <a:srcRect t="7790" b="7790"/>
          <a:stretch/>
        </p:blipFill>
        <p:spPr>
          <a:xfrm>
            <a:off x="6844553" y="-201706"/>
            <a:ext cx="5728447" cy="7180730"/>
          </a:xfrm>
        </p:spPr>
      </p:pic>
      <p:sp>
        <p:nvSpPr>
          <p:cNvPr id="4" name="Title 3">
            <a:extLst>
              <a:ext uri="{FF2B5EF4-FFF2-40B4-BE49-F238E27FC236}">
                <a16:creationId xmlns:a16="http://schemas.microsoft.com/office/drawing/2014/main" id="{C8635B81-3E0A-774D-BB71-B40431F4EF3A}"/>
              </a:ext>
            </a:extLst>
          </p:cNvPr>
          <p:cNvSpPr>
            <a:spLocks noGrp="1"/>
          </p:cNvSpPr>
          <p:nvPr>
            <p:ph type="title"/>
          </p:nvPr>
        </p:nvSpPr>
        <p:spPr/>
        <p:txBody>
          <a:bodyPr/>
          <a:lstStyle/>
          <a:p>
            <a:r>
              <a:rPr lang="sv-SE" dirty="0"/>
              <a:t>BOTSWANA WOULD NOT EXIST</a:t>
            </a:r>
          </a:p>
        </p:txBody>
      </p:sp>
    </p:spTree>
    <p:extLst>
      <p:ext uri="{BB962C8B-B14F-4D97-AF65-F5344CB8AC3E}">
        <p14:creationId xmlns:p14="http://schemas.microsoft.com/office/powerpoint/2010/main" val="2322707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BEB3C68-64C5-EBBB-2B6E-E7A7A890547E}"/>
              </a:ext>
            </a:extLst>
          </p:cNvPr>
          <p:cNvPicPr>
            <a:picLocks noGrp="1" noChangeAspect="1"/>
          </p:cNvPicPr>
          <p:nvPr>
            <p:ph type="pic" sz="quarter" idx="13"/>
          </p:nvPr>
        </p:nvPicPr>
        <p:blipFill rotWithShape="1">
          <a:blip r:embed="rId3"/>
          <a:srcRect l="1" t="12196" r="-2145" b="6259"/>
          <a:stretch/>
        </p:blipFill>
        <p:spPr>
          <a:xfrm>
            <a:off x="0" y="1"/>
            <a:ext cx="12453417" cy="6858000"/>
          </a:xfrm>
        </p:spPr>
      </p:pic>
    </p:spTree>
    <p:extLst>
      <p:ext uri="{BB962C8B-B14F-4D97-AF65-F5344CB8AC3E}">
        <p14:creationId xmlns:p14="http://schemas.microsoft.com/office/powerpoint/2010/main" val="1681268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E94B0E3-45F8-F748-8DD4-5376DAEA4BA8}"/>
              </a:ext>
            </a:extLst>
          </p:cNvPr>
          <p:cNvSpPr>
            <a:spLocks noGrp="1"/>
          </p:cNvSpPr>
          <p:nvPr>
            <p:ph sz="half" idx="1"/>
          </p:nvPr>
        </p:nvSpPr>
        <p:spPr/>
        <p:txBody>
          <a:bodyPr>
            <a:normAutofit/>
          </a:bodyPr>
          <a:lstStyle/>
          <a:p>
            <a:pPr marL="0" indent="0">
              <a:lnSpc>
                <a:spcPct val="120000"/>
              </a:lnSpc>
              <a:buNone/>
            </a:pPr>
            <a:r>
              <a:rPr lang="sv-SE" b="1" dirty="0"/>
              <a:t>White-</a:t>
            </a:r>
            <a:r>
              <a:rPr lang="sv-SE" b="1" dirty="0" err="1"/>
              <a:t>people</a:t>
            </a:r>
            <a:r>
              <a:rPr lang="sv-SE" b="1" dirty="0"/>
              <a:t> </a:t>
            </a:r>
            <a:r>
              <a:rPr lang="sv-SE" b="1" dirty="0" err="1"/>
              <a:t>centrism</a:t>
            </a:r>
            <a:endParaRPr lang="en-SE" sz="3200" dirty="0"/>
          </a:p>
          <a:p>
            <a:pPr lvl="0">
              <a:lnSpc>
                <a:spcPct val="120000"/>
              </a:lnSpc>
              <a:buClr>
                <a:srgbClr val="FFC31F"/>
              </a:buClr>
              <a:buSzPct val="130000"/>
            </a:pPr>
            <a:r>
              <a:rPr lang="sv-SE" dirty="0"/>
              <a:t>Buddhism, Islam</a:t>
            </a:r>
          </a:p>
          <a:p>
            <a:pPr lvl="0">
              <a:lnSpc>
                <a:spcPct val="120000"/>
              </a:lnSpc>
              <a:buClr>
                <a:srgbClr val="FFC31F"/>
              </a:buClr>
              <a:buSzPct val="130000"/>
            </a:pPr>
            <a:r>
              <a:rPr lang="sv-SE" dirty="0" err="1"/>
              <a:t>Native</a:t>
            </a:r>
            <a:r>
              <a:rPr lang="sv-SE" dirty="0"/>
              <a:t> </a:t>
            </a:r>
            <a:r>
              <a:rPr lang="sv-SE" dirty="0" err="1"/>
              <a:t>people</a:t>
            </a:r>
            <a:r>
              <a:rPr lang="sv-SE" dirty="0"/>
              <a:t> in US</a:t>
            </a:r>
          </a:p>
          <a:p>
            <a:pPr lvl="0">
              <a:lnSpc>
                <a:spcPct val="120000"/>
              </a:lnSpc>
              <a:buClr>
                <a:srgbClr val="FFC31F"/>
              </a:buClr>
              <a:buSzPct val="130000"/>
            </a:pPr>
            <a:r>
              <a:rPr lang="sv-SE" dirty="0" err="1"/>
              <a:t>Africa</a:t>
            </a:r>
            <a:r>
              <a:rPr lang="sv-SE" dirty="0"/>
              <a:t> </a:t>
            </a:r>
            <a:r>
              <a:rPr lang="sv-SE" dirty="0" err="1"/>
              <a:t>before</a:t>
            </a:r>
            <a:r>
              <a:rPr lang="sv-SE" dirty="0"/>
              <a:t> </a:t>
            </a:r>
            <a:r>
              <a:rPr lang="sv-SE" dirty="0" err="1"/>
              <a:t>colonization</a:t>
            </a:r>
            <a:endParaRPr lang="sv-SE" dirty="0"/>
          </a:p>
          <a:p>
            <a:pPr lvl="0">
              <a:lnSpc>
                <a:spcPct val="120000"/>
              </a:lnSpc>
              <a:buClr>
                <a:srgbClr val="FFC31F"/>
              </a:buClr>
              <a:buSzPct val="130000"/>
            </a:pPr>
            <a:r>
              <a:rPr lang="sv-SE" dirty="0" err="1"/>
              <a:t>Africa</a:t>
            </a:r>
            <a:r>
              <a:rPr lang="sv-SE" dirty="0"/>
              <a:t> </a:t>
            </a:r>
            <a:r>
              <a:rPr lang="sv-SE" dirty="0" err="1"/>
              <a:t>now</a:t>
            </a:r>
            <a:endParaRPr lang="sv-SE" dirty="0"/>
          </a:p>
          <a:p>
            <a:pPr lvl="0">
              <a:lnSpc>
                <a:spcPct val="120000"/>
              </a:lnSpc>
              <a:buClr>
                <a:srgbClr val="FFC31F"/>
              </a:buClr>
              <a:buSzPct val="130000"/>
            </a:pPr>
            <a:r>
              <a:rPr lang="sv-SE" dirty="0"/>
              <a:t>Different </a:t>
            </a:r>
            <a:r>
              <a:rPr lang="sv-SE" dirty="0" err="1"/>
              <a:t>strength</a:t>
            </a:r>
            <a:r>
              <a:rPr lang="sv-SE" dirty="0"/>
              <a:t>, less </a:t>
            </a:r>
            <a:r>
              <a:rPr lang="sv-SE" dirty="0" err="1"/>
              <a:t>occassions</a:t>
            </a:r>
            <a:endParaRPr lang="en-US" dirty="0"/>
          </a:p>
          <a:p>
            <a:pPr>
              <a:lnSpc>
                <a:spcPct val="120000"/>
              </a:lnSpc>
              <a:buClr>
                <a:srgbClr val="FFC31F"/>
              </a:buClr>
              <a:buSzPct val="130000"/>
            </a:pPr>
            <a:endParaRPr lang="en-US" dirty="0"/>
          </a:p>
        </p:txBody>
      </p:sp>
      <p:pic>
        <p:nvPicPr>
          <p:cNvPr id="3" name="Picture Placeholder 2">
            <a:extLst>
              <a:ext uri="{FF2B5EF4-FFF2-40B4-BE49-F238E27FC236}">
                <a16:creationId xmlns:a16="http://schemas.microsoft.com/office/drawing/2014/main" id="{E654F2DE-C147-D848-B700-BB4DFD9CE35A}"/>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backgroundRemoval t="3143" b="97429" l="4082" r="96429">
                        <a14:foregroundMark x1="32143" y1="23143" x2="32143" y2="23143"/>
                        <a14:foregroundMark x1="31122" y1="14571" x2="37245" y2="43143"/>
                        <a14:foregroundMark x1="37245" y1="43143" x2="43367" y2="44000"/>
                        <a14:foregroundMark x1="40816" y1="17429" x2="63776" y2="25429"/>
                        <a14:foregroundMark x1="63776" y1="25429" x2="64286" y2="48286"/>
                        <a14:foregroundMark x1="64286" y1="48286" x2="62755" y2="52571"/>
                        <a14:foregroundMark x1="15816" y1="21143" x2="23469" y2="60857"/>
                        <a14:foregroundMark x1="23469" y1="60857" x2="36735" y2="66286"/>
                        <a14:foregroundMark x1="36735" y1="66286" x2="44898" y2="52286"/>
                        <a14:foregroundMark x1="44898" y1="52286" x2="44898" y2="43143"/>
                        <a14:foregroundMark x1="40816" y1="54857" x2="40816" y2="74857"/>
                        <a14:foregroundMark x1="40816" y1="74857" x2="61735" y2="70000"/>
                        <a14:foregroundMark x1="61735" y1="70000" x2="72959" y2="54571"/>
                        <a14:foregroundMark x1="72959" y1="54571" x2="73980" y2="31714"/>
                        <a14:foregroundMark x1="73980" y1="31714" x2="85204" y2="61143"/>
                        <a14:foregroundMark x1="85204" y1="61143" x2="44388" y2="86286"/>
                        <a14:foregroundMark x1="28061" y1="64571" x2="27551" y2="76857"/>
                        <a14:foregroundMark x1="27551" y1="76857" x2="30102" y2="81714"/>
                        <a14:foregroundMark x1="20918" y1="65714" x2="18878" y2="87714"/>
                        <a14:foregroundMark x1="18878" y1="87714" x2="16327" y2="89714"/>
                        <a14:foregroundMark x1="11735" y1="74571" x2="11224" y2="84857"/>
                        <a14:foregroundMark x1="11224" y1="84857" x2="32143" y2="87714"/>
                        <a14:foregroundMark x1="32143" y1="87714" x2="43367" y2="85714"/>
                        <a14:foregroundMark x1="76966" y1="87437" x2="90306" y2="84857"/>
                        <a14:foregroundMark x1="34184" y1="95714" x2="50628" y2="92533"/>
                        <a14:foregroundMark x1="91327" y1="6286" x2="91837" y2="48000"/>
                        <a14:foregroundMark x1="8206" y1="26286" x2="10714" y2="60000"/>
                        <a14:foregroundMark x1="7143" y1="12000" x2="8206" y2="26286"/>
                        <a14:foregroundMark x1="10714" y1="60000" x2="14286" y2="66571"/>
                        <a14:foregroundMark x1="4557" y1="26286" x2="6122" y2="48857"/>
                        <a14:foregroundMark x1="4082" y1="19429" x2="4557" y2="26286"/>
                        <a14:foregroundMark x1="5102" y1="53429" x2="9694" y2="92000"/>
                        <a14:foregroundMark x1="9694" y1="92000" x2="16837" y2="96857"/>
                        <a14:foregroundMark x1="32143" y1="97714" x2="50357" y2="95361"/>
                        <a14:foregroundMark x1="73997" y1="90606" x2="90816" y2="85143"/>
                        <a14:foregroundMark x1="51020" y1="4286" x2="66327" y2="4286"/>
                        <a14:foregroundMark x1="66327" y1="4286" x2="55612" y2="3143"/>
                        <a14:foregroundMark x1="93285" y1="84627" x2="93367" y2="86000"/>
                        <a14:foregroundMark x1="90816" y1="43429" x2="91505" y2="54922"/>
                        <a14:foregroundMark x1="93367" y1="44000" x2="92857" y2="48857"/>
                        <a14:foregroundMark x1="93878" y1="46571" x2="95918" y2="76571"/>
                        <a14:foregroundMark x1="93878" y1="4571" x2="93878" y2="19143"/>
                        <a14:foregroundMark x1="93878" y1="18286" x2="94898" y2="36857"/>
                        <a14:foregroundMark x1="93367" y1="38000" x2="93878" y2="49714"/>
                        <a14:foregroundMark x1="95408" y1="49714" x2="95918" y2="72857"/>
                        <a14:foregroundMark x1="94898" y1="74286" x2="95918" y2="84000"/>
                        <a14:foregroundMark x1="96429" y1="79714" x2="96429" y2="85143"/>
                        <a14:backgroundMark x1="7653" y1="3429" x2="7653" y2="3429"/>
                        <a14:backgroundMark x1="18367" y1="99714" x2="18367" y2="99714"/>
                        <a14:backgroundMark x1="21429" y1="99429" x2="21429" y2="99429"/>
                        <a14:backgroundMark x1="23980" y1="99714" x2="23980" y2="99714"/>
                        <a14:backgroundMark x1="29592" y1="99714" x2="29592" y2="99714"/>
                        <a14:backgroundMark x1="26531" y1="99429" x2="26531" y2="99429"/>
                        <a14:backgroundMark x1="60204" y1="94857" x2="60204" y2="94857"/>
                        <a14:backgroundMark x1="62755" y1="94000" x2="62755" y2="94000"/>
                        <a14:backgroundMark x1="64796" y1="93143" x2="64796" y2="93143"/>
                        <a14:backgroundMark x1="66327" y1="93143" x2="63265" y2="94286"/>
                        <a14:backgroundMark x1="65306" y1="94000" x2="69898" y2="92857"/>
                        <a14:backgroundMark x1="60204" y1="94571" x2="54592" y2="95429"/>
                        <a14:backgroundMark x1="49490" y1="96286" x2="72959" y2="91714"/>
                        <a14:backgroundMark x1="0" y1="41714" x2="0" y2="38571"/>
                        <a14:backgroundMark x1="0" y1="35714" x2="0" y2="31429"/>
                        <a14:backgroundMark x1="0" y1="26286" x2="0" y2="26286"/>
                        <a14:backgroundMark x1="0" y1="23714" x2="0" y2="16857"/>
                        <a14:backgroundMark x1="510" y1="13714" x2="0" y2="8000"/>
                      </a14:backgroundRemoval>
                    </a14:imgEffect>
                  </a14:imgLayer>
                </a14:imgProps>
              </a:ext>
            </a:extLst>
          </a:blip>
          <a:srcRect l="-37710" t="-9137" r="-27184" b="-6614"/>
          <a:stretch/>
        </p:blipFill>
        <p:spPr>
          <a:xfrm>
            <a:off x="6844553" y="-201706"/>
            <a:ext cx="5728447" cy="7180730"/>
          </a:xfrm>
          <a:solidFill>
            <a:srgbClr val="40B4E8"/>
          </a:solidFill>
        </p:spPr>
      </p:pic>
      <p:sp>
        <p:nvSpPr>
          <p:cNvPr id="4" name="Title 3">
            <a:extLst>
              <a:ext uri="{FF2B5EF4-FFF2-40B4-BE49-F238E27FC236}">
                <a16:creationId xmlns:a16="http://schemas.microsoft.com/office/drawing/2014/main" id="{C8635B81-3E0A-774D-BB71-B40431F4EF3A}"/>
              </a:ext>
            </a:extLst>
          </p:cNvPr>
          <p:cNvSpPr>
            <a:spLocks noGrp="1"/>
          </p:cNvSpPr>
          <p:nvPr>
            <p:ph type="title"/>
          </p:nvPr>
        </p:nvSpPr>
        <p:spPr/>
        <p:txBody>
          <a:bodyPr/>
          <a:lstStyle/>
          <a:p>
            <a:r>
              <a:rPr lang="sv-SE" dirty="0"/>
              <a:t>IT IS NOT CULTURAL</a:t>
            </a:r>
          </a:p>
        </p:txBody>
      </p:sp>
    </p:spTree>
    <p:extLst>
      <p:ext uri="{BB962C8B-B14F-4D97-AF65-F5344CB8AC3E}">
        <p14:creationId xmlns:p14="http://schemas.microsoft.com/office/powerpoint/2010/main" val="2453111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CB05A74-C288-E142-A884-07F55048441D}"/>
              </a:ext>
            </a:extLst>
          </p:cNvPr>
          <p:cNvPicPr>
            <a:picLocks noGrp="1" noChangeAspect="1"/>
          </p:cNvPicPr>
          <p:nvPr>
            <p:ph type="pic" sz="quarter" idx="13"/>
          </p:nvPr>
        </p:nvPicPr>
        <p:blipFill>
          <a:blip r:embed="rId3"/>
          <a:srcRect t="22964" b="22964"/>
          <a:stretch/>
        </p:blipFill>
        <p:spPr>
          <a:xfrm>
            <a:off x="-130709" y="-16618"/>
            <a:ext cx="12453417" cy="6733887"/>
          </a:xfrm>
        </p:spPr>
      </p:pic>
      <p:sp>
        <p:nvSpPr>
          <p:cNvPr id="11" name="Title 3">
            <a:extLst>
              <a:ext uri="{FF2B5EF4-FFF2-40B4-BE49-F238E27FC236}">
                <a16:creationId xmlns:a16="http://schemas.microsoft.com/office/drawing/2014/main" id="{5F0666ED-55A9-F44A-8D19-89CEBB173296}"/>
              </a:ext>
            </a:extLst>
          </p:cNvPr>
          <p:cNvSpPr txBox="1">
            <a:spLocks/>
          </p:cNvSpPr>
          <p:nvPr/>
        </p:nvSpPr>
        <p:spPr>
          <a:xfrm>
            <a:off x="838200" y="365125"/>
            <a:ext cx="10515600" cy="894049"/>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highlight>
                  <a:srgbClr val="0069AE"/>
                </a:highlight>
                <a:latin typeface="Futura" panose="020B0602020204020303" pitchFamily="34" charset="-79"/>
                <a:ea typeface="+mj-ea"/>
                <a:cs typeface="Futura" panose="020B0602020204020303" pitchFamily="34" charset="-79"/>
              </a:defRPr>
            </a:lvl1pPr>
          </a:lstStyle>
          <a:p>
            <a:r>
              <a:rPr lang="sv-SE" dirty="0">
                <a:solidFill>
                  <a:schemeClr val="tx1"/>
                </a:solidFill>
                <a:highlight>
                  <a:srgbClr val="FFC31F"/>
                </a:highlight>
              </a:rPr>
              <a:t>EXPLOITATION OF DREAMS</a:t>
            </a:r>
          </a:p>
        </p:txBody>
      </p:sp>
    </p:spTree>
    <p:extLst>
      <p:ext uri="{BB962C8B-B14F-4D97-AF65-F5344CB8AC3E}">
        <p14:creationId xmlns:p14="http://schemas.microsoft.com/office/powerpoint/2010/main" val="2003239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suit&#10;&#10;Description automatically generated">
            <a:extLst>
              <a:ext uri="{FF2B5EF4-FFF2-40B4-BE49-F238E27FC236}">
                <a16:creationId xmlns:a16="http://schemas.microsoft.com/office/drawing/2014/main" id="{081BABC4-5DCB-4745-B6F7-2D0FC29F538F}"/>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45BDA60-1662-7A47-BF8C-16BCBAEBB5BF}"/>
              </a:ext>
            </a:extLst>
          </p:cNvPr>
          <p:cNvSpPr txBox="1"/>
          <p:nvPr/>
        </p:nvSpPr>
        <p:spPr>
          <a:xfrm>
            <a:off x="354768" y="2066451"/>
            <a:ext cx="34302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C31F"/>
                </a:solidFill>
                <a:effectLst/>
                <a:highlight>
                  <a:srgbClr val="000000"/>
                </a:highlight>
                <a:uLnTx/>
                <a:uFillTx/>
                <a:latin typeface="Futura" panose="020B0602020204020303" pitchFamily="34" charset="-79"/>
                <a:ea typeface="+mn-ea"/>
                <a:cs typeface="Futura" panose="020B0602020204020303" pitchFamily="34" charset="-79"/>
              </a:rPr>
              <a:t>PROMOTION</a:t>
            </a:r>
          </a:p>
        </p:txBody>
      </p:sp>
      <p:sp>
        <p:nvSpPr>
          <p:cNvPr id="15" name="TextBox 14">
            <a:extLst>
              <a:ext uri="{FF2B5EF4-FFF2-40B4-BE49-F238E27FC236}">
                <a16:creationId xmlns:a16="http://schemas.microsoft.com/office/drawing/2014/main" id="{D50833FE-0356-3E4E-A757-3C7B204B117F}"/>
              </a:ext>
            </a:extLst>
          </p:cNvPr>
          <p:cNvSpPr txBox="1"/>
          <p:nvPr/>
        </p:nvSpPr>
        <p:spPr>
          <a:xfrm>
            <a:off x="354768" y="2889571"/>
            <a:ext cx="38974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C31F"/>
                </a:solidFill>
                <a:effectLst/>
                <a:highlight>
                  <a:srgbClr val="000000"/>
                </a:highlight>
                <a:uLnTx/>
                <a:uFillTx/>
                <a:latin typeface="Futura" panose="020B0602020204020303" pitchFamily="34" charset="-79"/>
                <a:ea typeface="+mn-ea"/>
                <a:cs typeface="Futura" panose="020B0602020204020303" pitchFamily="34" charset="-79"/>
              </a:rPr>
              <a:t>SABOTAGE</a:t>
            </a:r>
          </a:p>
        </p:txBody>
      </p:sp>
      <p:sp>
        <p:nvSpPr>
          <p:cNvPr id="16" name="TextBox 15">
            <a:extLst>
              <a:ext uri="{FF2B5EF4-FFF2-40B4-BE49-F238E27FC236}">
                <a16:creationId xmlns:a16="http://schemas.microsoft.com/office/drawing/2014/main" id="{5951BD07-757B-2146-B687-D165F5CDAA79}"/>
              </a:ext>
            </a:extLst>
          </p:cNvPr>
          <p:cNvSpPr txBox="1"/>
          <p:nvPr/>
        </p:nvSpPr>
        <p:spPr>
          <a:xfrm>
            <a:off x="354768" y="4535811"/>
            <a:ext cx="38974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C31F"/>
                </a:solidFill>
                <a:effectLst/>
                <a:highlight>
                  <a:srgbClr val="000000"/>
                </a:highlight>
                <a:uLnTx/>
                <a:uFillTx/>
                <a:latin typeface="Futura" panose="020B0602020204020303" pitchFamily="34" charset="-79"/>
                <a:ea typeface="+mn-ea"/>
                <a:cs typeface="Futura" panose="020B0602020204020303" pitchFamily="34" charset="-79"/>
              </a:rPr>
              <a:t>DECEPTION</a:t>
            </a:r>
          </a:p>
        </p:txBody>
      </p:sp>
      <p:sp>
        <p:nvSpPr>
          <p:cNvPr id="17" name="TextBox 16">
            <a:extLst>
              <a:ext uri="{FF2B5EF4-FFF2-40B4-BE49-F238E27FC236}">
                <a16:creationId xmlns:a16="http://schemas.microsoft.com/office/drawing/2014/main" id="{4C25E55E-3A50-C74C-9BA3-51528B124D92}"/>
              </a:ext>
            </a:extLst>
          </p:cNvPr>
          <p:cNvSpPr txBox="1"/>
          <p:nvPr/>
        </p:nvSpPr>
        <p:spPr>
          <a:xfrm>
            <a:off x="354768" y="3712691"/>
            <a:ext cx="38974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C31F"/>
                </a:solidFill>
                <a:effectLst/>
                <a:highlight>
                  <a:srgbClr val="000000"/>
                </a:highlight>
                <a:uLnTx/>
                <a:uFillTx/>
                <a:latin typeface="Futura" panose="020B0602020204020303" pitchFamily="34" charset="-79"/>
                <a:ea typeface="+mn-ea"/>
                <a:cs typeface="Futura" panose="020B0602020204020303" pitchFamily="34" charset="-79"/>
              </a:rPr>
              <a:t>MANIPULATION</a:t>
            </a:r>
          </a:p>
        </p:txBody>
      </p:sp>
      <p:sp>
        <p:nvSpPr>
          <p:cNvPr id="18" name="TextBox 17">
            <a:extLst>
              <a:ext uri="{FF2B5EF4-FFF2-40B4-BE49-F238E27FC236}">
                <a16:creationId xmlns:a16="http://schemas.microsoft.com/office/drawing/2014/main" id="{1E0F1897-CED8-5447-AEAD-7C822E745D0F}"/>
              </a:ext>
            </a:extLst>
          </p:cNvPr>
          <p:cNvSpPr txBox="1"/>
          <p:nvPr/>
        </p:nvSpPr>
        <p:spPr>
          <a:xfrm>
            <a:off x="354768" y="1243331"/>
            <a:ext cx="38974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C31F"/>
                </a:solidFill>
                <a:effectLst/>
                <a:highlight>
                  <a:srgbClr val="000000"/>
                </a:highlight>
                <a:uLnTx/>
                <a:uFillTx/>
                <a:latin typeface="Futura" panose="020B0602020204020303" pitchFamily="34" charset="-79"/>
                <a:ea typeface="+mn-ea"/>
                <a:cs typeface="Futura" panose="020B0602020204020303" pitchFamily="34" charset="-79"/>
              </a:rPr>
              <a:t>LOBBYING</a:t>
            </a:r>
          </a:p>
        </p:txBody>
      </p:sp>
      <p:pic>
        <p:nvPicPr>
          <p:cNvPr id="19" name="Picture 18" descr="Logo&#10;&#10;Description automatically generated">
            <a:extLst>
              <a:ext uri="{FF2B5EF4-FFF2-40B4-BE49-F238E27FC236}">
                <a16:creationId xmlns:a16="http://schemas.microsoft.com/office/drawing/2014/main" id="{78977C18-B8F5-2A43-9EC5-03B79708F601}"/>
              </a:ext>
            </a:extLst>
          </p:cNvPr>
          <p:cNvPicPr>
            <a:picLocks noChangeAspect="1"/>
          </p:cNvPicPr>
          <p:nvPr/>
        </p:nvPicPr>
        <p:blipFill>
          <a:blip r:embed="rId4"/>
          <a:stretch>
            <a:fillRect/>
          </a:stretch>
        </p:blipFill>
        <p:spPr>
          <a:xfrm>
            <a:off x="5635360" y="5795379"/>
            <a:ext cx="921280" cy="921280"/>
          </a:xfrm>
          <a:prstGeom prst="rect">
            <a:avLst/>
          </a:prstGeom>
        </p:spPr>
      </p:pic>
      <p:sp>
        <p:nvSpPr>
          <p:cNvPr id="7" name="TextBox 6">
            <a:extLst>
              <a:ext uri="{FF2B5EF4-FFF2-40B4-BE49-F238E27FC236}">
                <a16:creationId xmlns:a16="http://schemas.microsoft.com/office/drawing/2014/main" id="{7953578D-AD30-9445-8BF2-1C00E322C080}"/>
              </a:ext>
            </a:extLst>
          </p:cNvPr>
          <p:cNvSpPr txBox="1"/>
          <p:nvPr/>
        </p:nvSpPr>
        <p:spPr>
          <a:xfrm>
            <a:off x="8124668" y="1150997"/>
            <a:ext cx="389744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C31F"/>
                </a:solidFill>
                <a:effectLst/>
                <a:highlight>
                  <a:srgbClr val="000000"/>
                </a:highlight>
                <a:uLnTx/>
                <a:uFillTx/>
                <a:latin typeface="Montserrat" pitchFamily="2" charset="77"/>
                <a:ea typeface="+mn-ea"/>
                <a:cs typeface="+mn-cs"/>
              </a:rPr>
              <a:t>E</a:t>
            </a:r>
            <a:r>
              <a:rPr kumimoji="0" lang="en-SE" sz="1800" b="0" i="0" u="none" strike="noStrike" kern="1200" cap="none" spc="0" normalizeH="0" baseline="0" noProof="0" dirty="0">
                <a:ln>
                  <a:noFill/>
                </a:ln>
                <a:solidFill>
                  <a:srgbClr val="FFC31F"/>
                </a:solidFill>
                <a:effectLst/>
                <a:highlight>
                  <a:srgbClr val="000000"/>
                </a:highlight>
                <a:uLnTx/>
                <a:uFillTx/>
                <a:latin typeface="Montserrat" pitchFamily="2" charset="77"/>
                <a:ea typeface="+mn-ea"/>
                <a:cs typeface="+mn-cs"/>
              </a:rPr>
              <a:t>liminate any alcohol policy effort threatening sales ,profits</a:t>
            </a:r>
            <a:br>
              <a:rPr kumimoji="0" lang="en-SE" sz="1800" b="0" i="0" u="none" strike="noStrike" kern="1200" cap="none" spc="0" normalizeH="0" baseline="0" noProof="0" dirty="0">
                <a:ln>
                  <a:noFill/>
                </a:ln>
                <a:solidFill>
                  <a:srgbClr val="FFC31F"/>
                </a:solidFill>
                <a:effectLst/>
                <a:highlight>
                  <a:srgbClr val="000000"/>
                </a:highlight>
                <a:uLnTx/>
                <a:uFillTx/>
                <a:latin typeface="Montserrat" pitchFamily="2" charset="77"/>
                <a:ea typeface="+mn-ea"/>
                <a:cs typeface="+mn-cs"/>
              </a:rPr>
            </a:br>
            <a:endParaRPr kumimoji="0" lang="sv-SE" sz="1800" b="0" i="0" u="none" strike="noStrike" kern="1200" cap="none" spc="0" normalizeH="0" baseline="0" noProof="0" dirty="0">
              <a:ln>
                <a:noFill/>
              </a:ln>
              <a:solidFill>
                <a:srgbClr val="FFC31F"/>
              </a:solidFill>
              <a:effectLst/>
              <a:highlight>
                <a:srgbClr val="000000"/>
              </a:highlight>
              <a:uLnTx/>
              <a:uFillTx/>
              <a:latin typeface="Montserrat" pitchFamily="2" charset="77"/>
              <a:ea typeface="+mn-ea"/>
              <a:cs typeface="+mn-cs"/>
            </a:endParaRPr>
          </a:p>
        </p:txBody>
      </p:sp>
      <p:sp>
        <p:nvSpPr>
          <p:cNvPr id="20" name="TextBox 19">
            <a:extLst>
              <a:ext uri="{FF2B5EF4-FFF2-40B4-BE49-F238E27FC236}">
                <a16:creationId xmlns:a16="http://schemas.microsoft.com/office/drawing/2014/main" id="{DBDF1E2E-9A3D-2C4A-9745-43A8182F36BA}"/>
              </a:ext>
            </a:extLst>
          </p:cNvPr>
          <p:cNvSpPr txBox="1"/>
          <p:nvPr/>
        </p:nvSpPr>
        <p:spPr>
          <a:xfrm>
            <a:off x="8124667" y="2024522"/>
            <a:ext cx="34302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C31F"/>
                </a:solidFill>
                <a:effectLst/>
                <a:highlight>
                  <a:srgbClr val="000000"/>
                </a:highlight>
                <a:uLnTx/>
                <a:uFillTx/>
                <a:latin typeface="Montserrat" pitchFamily="2" charset="77"/>
                <a:ea typeface="+mn-ea"/>
                <a:cs typeface="+mn-cs"/>
              </a:rPr>
              <a:t>Drive alcohol </a:t>
            </a:r>
            <a:r>
              <a:rPr kumimoji="0" lang="sv-SE" sz="1800" b="0" i="0" u="none" strike="noStrike" kern="1200" cap="none" spc="0" normalizeH="0" baseline="0" noProof="0" dirty="0" err="1">
                <a:ln>
                  <a:noFill/>
                </a:ln>
                <a:solidFill>
                  <a:srgbClr val="FFC31F"/>
                </a:solidFill>
                <a:effectLst/>
                <a:highlight>
                  <a:srgbClr val="000000"/>
                </a:highlight>
                <a:uLnTx/>
                <a:uFillTx/>
                <a:latin typeface="Montserrat" pitchFamily="2" charset="77"/>
                <a:ea typeface="+mn-ea"/>
                <a:cs typeface="+mn-cs"/>
              </a:rPr>
              <a:t>availability</a:t>
            </a:r>
            <a:r>
              <a:rPr kumimoji="0" lang="sv-SE" sz="1800" b="0" i="0" u="none" strike="noStrike" kern="1200" cap="none" spc="0" normalizeH="0" baseline="0" noProof="0" dirty="0">
                <a:ln>
                  <a:noFill/>
                </a:ln>
                <a:solidFill>
                  <a:srgbClr val="FFC31F"/>
                </a:solidFill>
                <a:effectLst/>
                <a:highlight>
                  <a:srgbClr val="000000"/>
                </a:highlight>
                <a:uLnTx/>
                <a:uFillTx/>
                <a:latin typeface="Montserrat" pitchFamily="2" charset="77"/>
                <a:ea typeface="+mn-ea"/>
                <a:cs typeface="+mn-cs"/>
              </a:rPr>
              <a:t> (4 dimensions), alcohol norm</a:t>
            </a:r>
          </a:p>
        </p:txBody>
      </p:sp>
      <p:sp>
        <p:nvSpPr>
          <p:cNvPr id="21" name="TextBox 20">
            <a:extLst>
              <a:ext uri="{FF2B5EF4-FFF2-40B4-BE49-F238E27FC236}">
                <a16:creationId xmlns:a16="http://schemas.microsoft.com/office/drawing/2014/main" id="{CC9F9C50-E382-0940-99A7-24B92B99792F}"/>
              </a:ext>
            </a:extLst>
          </p:cNvPr>
          <p:cNvSpPr txBox="1"/>
          <p:nvPr/>
        </p:nvSpPr>
        <p:spPr>
          <a:xfrm>
            <a:off x="8124668" y="2797237"/>
            <a:ext cx="37125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800" b="0" i="0" u="none" strike="noStrike" kern="1200" cap="none" spc="0" normalizeH="0" baseline="0" noProof="0" dirty="0">
                <a:ln>
                  <a:noFill/>
                </a:ln>
                <a:solidFill>
                  <a:srgbClr val="FFC31F"/>
                </a:solidFill>
                <a:effectLst/>
                <a:highlight>
                  <a:srgbClr val="000000"/>
                </a:highlight>
                <a:uLnTx/>
                <a:uFillTx/>
                <a:latin typeface="Montserrat" pitchFamily="2" charset="77"/>
                <a:ea typeface="+mn-ea"/>
                <a:cs typeface="+mn-cs"/>
              </a:rPr>
              <a:t>Avoid, violate, undermine society's laws, institutions</a:t>
            </a:r>
            <a:endParaRPr kumimoji="0" lang="sv-SE" sz="1800" b="0" i="0" u="none" strike="noStrike" kern="1200" cap="none" spc="0" normalizeH="0" baseline="0" noProof="0" dirty="0">
              <a:ln>
                <a:noFill/>
              </a:ln>
              <a:solidFill>
                <a:srgbClr val="FFC31F"/>
              </a:solidFill>
              <a:effectLst/>
              <a:highlight>
                <a:srgbClr val="000000"/>
              </a:highlight>
              <a:uLnTx/>
              <a:uFillTx/>
              <a:latin typeface="Montserrat" pitchFamily="2" charset="77"/>
              <a:ea typeface="+mn-ea"/>
              <a:cs typeface="+mn-cs"/>
            </a:endParaRPr>
          </a:p>
        </p:txBody>
      </p:sp>
      <p:sp>
        <p:nvSpPr>
          <p:cNvPr id="22" name="TextBox 21">
            <a:extLst>
              <a:ext uri="{FF2B5EF4-FFF2-40B4-BE49-F238E27FC236}">
                <a16:creationId xmlns:a16="http://schemas.microsoft.com/office/drawing/2014/main" id="{7D635FF8-B1D9-3D48-BDC6-66676295AB4A}"/>
              </a:ext>
            </a:extLst>
          </p:cNvPr>
          <p:cNvSpPr txBox="1"/>
          <p:nvPr/>
        </p:nvSpPr>
        <p:spPr>
          <a:xfrm>
            <a:off x="8124668" y="3620357"/>
            <a:ext cx="37125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800" b="0" i="0" u="none" strike="noStrike" kern="1200" cap="none" spc="0" normalizeH="0" baseline="0" noProof="0" dirty="0">
                <a:ln>
                  <a:noFill/>
                </a:ln>
                <a:solidFill>
                  <a:srgbClr val="FFC31F"/>
                </a:solidFill>
                <a:effectLst/>
                <a:highlight>
                  <a:srgbClr val="000000"/>
                </a:highlight>
                <a:uLnTx/>
                <a:uFillTx/>
                <a:latin typeface="Montserrat" pitchFamily="2" charset="77"/>
                <a:ea typeface="+mn-ea"/>
                <a:cs typeface="+mn-cs"/>
              </a:rPr>
              <a:t>Control, protect, cultivate its image (brand value)</a:t>
            </a:r>
            <a:endParaRPr kumimoji="0" lang="sv-SE" sz="1800" b="0" i="0" u="none" strike="noStrike" kern="1200" cap="none" spc="0" normalizeH="0" baseline="0" noProof="0" dirty="0">
              <a:ln>
                <a:noFill/>
              </a:ln>
              <a:solidFill>
                <a:srgbClr val="FFC31F"/>
              </a:solidFill>
              <a:effectLst/>
              <a:highlight>
                <a:srgbClr val="000000"/>
              </a:highlight>
              <a:uLnTx/>
              <a:uFillTx/>
              <a:latin typeface="Montserrat" pitchFamily="2" charset="77"/>
              <a:ea typeface="+mn-ea"/>
              <a:cs typeface="+mn-cs"/>
            </a:endParaRPr>
          </a:p>
        </p:txBody>
      </p:sp>
      <p:sp>
        <p:nvSpPr>
          <p:cNvPr id="23" name="TextBox 22">
            <a:extLst>
              <a:ext uri="{FF2B5EF4-FFF2-40B4-BE49-F238E27FC236}">
                <a16:creationId xmlns:a16="http://schemas.microsoft.com/office/drawing/2014/main" id="{DB94E81A-D602-0545-9B98-E87CE49DFC09}"/>
              </a:ext>
            </a:extLst>
          </p:cNvPr>
          <p:cNvSpPr txBox="1"/>
          <p:nvPr/>
        </p:nvSpPr>
        <p:spPr>
          <a:xfrm>
            <a:off x="8124668" y="4443477"/>
            <a:ext cx="371256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800" b="0" i="0" u="none" strike="noStrike" kern="1200" cap="none" spc="0" normalizeH="0" baseline="0" noProof="0" dirty="0">
                <a:ln>
                  <a:noFill/>
                </a:ln>
                <a:solidFill>
                  <a:srgbClr val="FFC31F"/>
                </a:solidFill>
                <a:effectLst/>
                <a:highlight>
                  <a:srgbClr val="000000"/>
                </a:highlight>
                <a:uLnTx/>
                <a:uFillTx/>
                <a:latin typeface="Montserrat" pitchFamily="2" charset="77"/>
                <a:ea typeface="+mn-ea"/>
                <a:cs typeface="+mn-cs"/>
              </a:rPr>
              <a:t>Hinder public recognition of the real effects of alcohol</a:t>
            </a:r>
            <a:br>
              <a:rPr kumimoji="0" lang="en-SE" sz="1800" b="0" i="0" u="none" strike="noStrike" kern="1200" cap="none" spc="0" normalizeH="0" baseline="0" noProof="0" dirty="0">
                <a:ln>
                  <a:noFill/>
                </a:ln>
                <a:solidFill>
                  <a:srgbClr val="FFC31F"/>
                </a:solidFill>
                <a:effectLst/>
                <a:highlight>
                  <a:srgbClr val="000000"/>
                </a:highlight>
                <a:uLnTx/>
                <a:uFillTx/>
                <a:latin typeface="Montserrat" pitchFamily="2" charset="77"/>
                <a:ea typeface="+mn-ea"/>
                <a:cs typeface="+mn-cs"/>
              </a:rPr>
            </a:br>
            <a:endParaRPr kumimoji="0" lang="en-SE" sz="1800" b="0" i="0" u="none" strike="noStrike" kern="1200" cap="none" spc="0" normalizeH="0" baseline="0" noProof="0" dirty="0">
              <a:ln>
                <a:noFill/>
              </a:ln>
              <a:solidFill>
                <a:srgbClr val="FFC31F"/>
              </a:solidFill>
              <a:effectLst/>
              <a:highlight>
                <a:srgbClr val="000000"/>
              </a:highlight>
              <a:uLnTx/>
              <a:uFillTx/>
              <a:latin typeface="Montserrat" pitchFamily="2" charset="77"/>
              <a:ea typeface="+mn-ea"/>
              <a:cs typeface="+mn-cs"/>
            </a:endParaRPr>
          </a:p>
        </p:txBody>
      </p:sp>
      <p:sp>
        <p:nvSpPr>
          <p:cNvPr id="5" name="Title 3">
            <a:extLst>
              <a:ext uri="{FF2B5EF4-FFF2-40B4-BE49-F238E27FC236}">
                <a16:creationId xmlns:a16="http://schemas.microsoft.com/office/drawing/2014/main" id="{4A826D6F-3395-EAC6-87E8-702489C1562D}"/>
              </a:ext>
            </a:extLst>
          </p:cNvPr>
          <p:cNvSpPr txBox="1">
            <a:spLocks/>
          </p:cNvSpPr>
          <p:nvPr/>
        </p:nvSpPr>
        <p:spPr>
          <a:xfrm>
            <a:off x="838200" y="365125"/>
            <a:ext cx="10515600" cy="894049"/>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highlight>
                  <a:srgbClr val="0069AE"/>
                </a:highlight>
                <a:latin typeface="Futura" panose="020B0602020204020303" pitchFamily="34" charset="-79"/>
                <a:ea typeface="+mj-ea"/>
                <a:cs typeface="Futura" panose="020B0602020204020303" pitchFamily="34" charset="-79"/>
              </a:defRPr>
            </a:lvl1pPr>
          </a:lstStyle>
          <a:p>
            <a:r>
              <a:rPr lang="sv-SE" dirty="0">
                <a:solidFill>
                  <a:schemeClr val="tx1"/>
                </a:solidFill>
                <a:highlight>
                  <a:srgbClr val="FFC31F"/>
                </a:highlight>
              </a:rPr>
              <a:t>BIG ALCOHOL EXPOSED</a:t>
            </a:r>
          </a:p>
        </p:txBody>
      </p:sp>
    </p:spTree>
    <p:extLst>
      <p:ext uri="{BB962C8B-B14F-4D97-AF65-F5344CB8AC3E}">
        <p14:creationId xmlns:p14="http://schemas.microsoft.com/office/powerpoint/2010/main" val="26285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7" grpId="0"/>
      <p:bldP spid="20"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79DEB88-64D0-34D4-292A-73C3EA7EC013}"/>
              </a:ext>
            </a:extLst>
          </p:cNvPr>
          <p:cNvSpPr>
            <a:spLocks noGrp="1"/>
          </p:cNvSpPr>
          <p:nvPr>
            <p:ph type="title"/>
          </p:nvPr>
        </p:nvSpPr>
        <p:spPr/>
        <p:txBody>
          <a:bodyPr/>
          <a:lstStyle/>
          <a:p>
            <a:r>
              <a:rPr lang="sv-SE" dirty="0"/>
              <a:t>ALCOHOL NORM</a:t>
            </a:r>
          </a:p>
        </p:txBody>
      </p:sp>
      <p:sp>
        <p:nvSpPr>
          <p:cNvPr id="12" name="Content Placeholder 11">
            <a:extLst>
              <a:ext uri="{FF2B5EF4-FFF2-40B4-BE49-F238E27FC236}">
                <a16:creationId xmlns:a16="http://schemas.microsoft.com/office/drawing/2014/main" id="{FECAEEDC-C0A1-54E6-FAC7-6AFD9C4E11E3}"/>
              </a:ext>
            </a:extLst>
          </p:cNvPr>
          <p:cNvSpPr>
            <a:spLocks noGrp="1"/>
          </p:cNvSpPr>
          <p:nvPr>
            <p:ph sz="half" idx="1"/>
          </p:nvPr>
        </p:nvSpPr>
        <p:spPr/>
        <p:txBody>
          <a:bodyPr/>
          <a:lstStyle/>
          <a:p>
            <a:r>
              <a:rPr lang="sv-SE" dirty="0" err="1"/>
              <a:t>Shaped</a:t>
            </a:r>
            <a:r>
              <a:rPr lang="sv-SE" dirty="0"/>
              <a:t> by the </a:t>
            </a:r>
            <a:r>
              <a:rPr lang="sv-SE" dirty="0" err="1"/>
              <a:t>industry</a:t>
            </a:r>
            <a:endParaRPr lang="sv-SE" dirty="0"/>
          </a:p>
          <a:p>
            <a:r>
              <a:rPr lang="sv-SE" dirty="0" err="1"/>
              <a:t>Made</a:t>
            </a:r>
            <a:r>
              <a:rPr lang="sv-SE" dirty="0"/>
              <a:t> </a:t>
            </a:r>
            <a:r>
              <a:rPr lang="sv-SE" dirty="0" err="1"/>
              <a:t>women</a:t>
            </a:r>
            <a:r>
              <a:rPr lang="sv-SE" dirty="0"/>
              <a:t> drink </a:t>
            </a:r>
            <a:r>
              <a:rPr lang="sv-SE" dirty="0" err="1"/>
              <a:t>wine</a:t>
            </a:r>
            <a:endParaRPr lang="sv-SE" dirty="0"/>
          </a:p>
          <a:p>
            <a:r>
              <a:rPr lang="sv-SE" dirty="0"/>
              <a:t>Make </a:t>
            </a:r>
            <a:r>
              <a:rPr lang="sv-SE" dirty="0" err="1"/>
              <a:t>cultures</a:t>
            </a:r>
            <a:r>
              <a:rPr lang="sv-SE" dirty="0"/>
              <a:t> </a:t>
            </a:r>
            <a:r>
              <a:rPr lang="sv-SE" dirty="0" err="1"/>
              <a:t>of</a:t>
            </a:r>
            <a:r>
              <a:rPr lang="sv-SE" dirty="0"/>
              <a:t> </a:t>
            </a:r>
            <a:r>
              <a:rPr lang="sv-SE" dirty="0" err="1"/>
              <a:t>abstainers</a:t>
            </a:r>
            <a:r>
              <a:rPr lang="sv-SE" dirty="0"/>
              <a:t> </a:t>
            </a:r>
            <a:r>
              <a:rPr lang="sv-SE" dirty="0" err="1"/>
              <a:t>believe</a:t>
            </a:r>
            <a:r>
              <a:rPr lang="sv-SE" dirty="0"/>
              <a:t> </a:t>
            </a:r>
            <a:r>
              <a:rPr lang="sv-SE" dirty="0" err="1"/>
              <a:t>they</a:t>
            </a:r>
            <a:r>
              <a:rPr lang="sv-SE" dirty="0"/>
              <a:t> must </a:t>
            </a:r>
            <a:r>
              <a:rPr lang="sv-SE" dirty="0" err="1"/>
              <a:t>use</a:t>
            </a:r>
            <a:r>
              <a:rPr lang="sv-SE" dirty="0"/>
              <a:t> </a:t>
            </a:r>
            <a:r>
              <a:rPr lang="sv-SE" dirty="0" err="1"/>
              <a:t>alcohol</a:t>
            </a:r>
            <a:endParaRPr lang="sv-SE" dirty="0"/>
          </a:p>
          <a:p>
            <a:r>
              <a:rPr lang="sv-SE" dirty="0" err="1"/>
              <a:t>Everyone</a:t>
            </a:r>
            <a:r>
              <a:rPr lang="sv-SE" dirty="0"/>
              <a:t> likes and </a:t>
            </a:r>
            <a:r>
              <a:rPr lang="sv-SE" dirty="0" err="1"/>
              <a:t>wants</a:t>
            </a:r>
            <a:r>
              <a:rPr lang="sv-SE" dirty="0"/>
              <a:t> it all the </a:t>
            </a:r>
            <a:r>
              <a:rPr lang="sv-SE" dirty="0" err="1"/>
              <a:t>time</a:t>
            </a:r>
            <a:endParaRPr lang="sv-SE" dirty="0"/>
          </a:p>
          <a:p>
            <a:r>
              <a:rPr lang="sv-SE" b="1" dirty="0"/>
              <a:t>Not </a:t>
            </a:r>
            <a:r>
              <a:rPr lang="sv-SE" b="1" dirty="0" err="1"/>
              <a:t>even</a:t>
            </a:r>
            <a:r>
              <a:rPr lang="sv-SE" b="1" dirty="0"/>
              <a:t> </a:t>
            </a:r>
            <a:r>
              <a:rPr lang="sv-SE" b="1" dirty="0" err="1"/>
              <a:t>alcohol</a:t>
            </a:r>
            <a:r>
              <a:rPr lang="sv-SE" b="1" dirty="0"/>
              <a:t> </a:t>
            </a:r>
            <a:r>
              <a:rPr lang="sv-SE" b="1" dirty="0" err="1"/>
              <a:t>users</a:t>
            </a:r>
            <a:r>
              <a:rPr lang="sv-SE" b="1" dirty="0"/>
              <a:t> </a:t>
            </a:r>
            <a:r>
              <a:rPr lang="sv-SE" b="1" dirty="0" err="1"/>
              <a:t>want</a:t>
            </a:r>
            <a:r>
              <a:rPr lang="sv-SE" b="1" dirty="0"/>
              <a:t> </a:t>
            </a:r>
            <a:r>
              <a:rPr lang="sv-SE" b="1" dirty="0" err="1"/>
              <a:t>alcohol</a:t>
            </a:r>
            <a:r>
              <a:rPr lang="sv-SE" b="1" dirty="0"/>
              <a:t> all the </a:t>
            </a:r>
            <a:r>
              <a:rPr lang="sv-SE" b="1" dirty="0" err="1"/>
              <a:t>time</a:t>
            </a:r>
            <a:endParaRPr lang="sv-SE" b="1" dirty="0"/>
          </a:p>
        </p:txBody>
      </p:sp>
      <p:pic>
        <p:nvPicPr>
          <p:cNvPr id="7" name="Picture Placeholder 6">
            <a:extLst>
              <a:ext uri="{FF2B5EF4-FFF2-40B4-BE49-F238E27FC236}">
                <a16:creationId xmlns:a16="http://schemas.microsoft.com/office/drawing/2014/main" id="{98D24001-7E7A-4C5B-F38E-4C8E2D46B8E3}"/>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backgroundRemoval t="3096" b="91839" l="9947" r="89987">
                        <a14:foregroundMark x1="47679" y1="7974" x2="42175" y2="9006"/>
                        <a14:foregroundMark x1="42175" y1="9006" x2="52255" y2="7692"/>
                        <a14:foregroundMark x1="52255" y1="7692" x2="52520" y2="7692"/>
                        <a14:foregroundMark x1="30438" y1="83302" x2="41844" y2="85272"/>
                        <a14:foregroundMark x1="41844" y1="85272" x2="49403" y2="84428"/>
                        <a14:foregroundMark x1="49403" y1="84428" x2="57228" y2="78893"/>
                        <a14:foregroundMark x1="45027" y1="91932" x2="50597" y2="92120"/>
                        <a14:foregroundMark x1="50597" y1="92120" x2="56366" y2="91932"/>
                        <a14:foregroundMark x1="56366" y1="91932" x2="56432" y2="91932"/>
                        <a14:foregroundMark x1="32427" y1="17448" x2="37865" y2="16135"/>
                        <a14:foregroundMark x1="37865" y1="16135" x2="50332" y2="16135"/>
                        <a14:foregroundMark x1="39589" y1="10600" x2="54377" y2="3096"/>
                        <a14:foregroundMark x1="24337" y1="78893" x2="22944" y2="72326"/>
                      </a14:backgroundRemoval>
                    </a14:imgEffect>
                  </a14:imgLayer>
                </a14:imgProps>
              </a:ext>
            </a:extLst>
          </a:blip>
          <a:srcRect l="10656" t="-22098" r="8046" b="-11851"/>
          <a:stretch/>
        </p:blipFill>
        <p:spPr>
          <a:xfrm>
            <a:off x="6306672" y="144996"/>
            <a:ext cx="6266328" cy="7298723"/>
          </a:xfrm>
        </p:spPr>
      </p:pic>
    </p:spTree>
    <p:extLst>
      <p:ext uri="{BB962C8B-B14F-4D97-AF65-F5344CB8AC3E}">
        <p14:creationId xmlns:p14="http://schemas.microsoft.com/office/powerpoint/2010/main" val="511108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erson, tree, outdoor, crowd&#10;&#10;Description automatically generated">
            <a:extLst>
              <a:ext uri="{FF2B5EF4-FFF2-40B4-BE49-F238E27FC236}">
                <a16:creationId xmlns:a16="http://schemas.microsoft.com/office/drawing/2014/main" id="{C9821D2F-54F2-EF44-9C02-D6BFECAF394A}"/>
              </a:ext>
            </a:extLst>
          </p:cNvPr>
          <p:cNvPicPr>
            <a:picLocks noGrp="1" noChangeAspect="1"/>
          </p:cNvPicPr>
          <p:nvPr>
            <p:ph type="pic" sz="quarter" idx="13"/>
          </p:nvPr>
        </p:nvPicPr>
        <p:blipFill>
          <a:blip r:embed="rId3"/>
          <a:srcRect t="9450" b="9450"/>
          <a:stretch>
            <a:fillRect/>
          </a:stretch>
        </p:blipFill>
        <p:spPr/>
      </p:pic>
      <p:sp>
        <p:nvSpPr>
          <p:cNvPr id="11" name="Title 3">
            <a:extLst>
              <a:ext uri="{FF2B5EF4-FFF2-40B4-BE49-F238E27FC236}">
                <a16:creationId xmlns:a16="http://schemas.microsoft.com/office/drawing/2014/main" id="{4EBF7454-7CF5-514D-916C-F66FBC215956}"/>
              </a:ext>
            </a:extLst>
          </p:cNvPr>
          <p:cNvSpPr txBox="1">
            <a:spLocks/>
          </p:cNvSpPr>
          <p:nvPr/>
        </p:nvSpPr>
        <p:spPr>
          <a:xfrm>
            <a:off x="838200" y="365125"/>
            <a:ext cx="10515600" cy="894049"/>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highlight>
                  <a:srgbClr val="0069AE"/>
                </a:highlight>
                <a:latin typeface="Futura" panose="020B0602020204020303" pitchFamily="34" charset="-79"/>
                <a:ea typeface="+mj-ea"/>
                <a:cs typeface="Futura" panose="020B0602020204020303" pitchFamily="34" charset="-79"/>
              </a:defRPr>
            </a:lvl1pPr>
          </a:lstStyle>
          <a:p>
            <a:r>
              <a:rPr lang="sv-SE" dirty="0"/>
              <a:t>SOCIAL NORMING</a:t>
            </a:r>
          </a:p>
        </p:txBody>
      </p:sp>
    </p:spTree>
    <p:extLst>
      <p:ext uri="{BB962C8B-B14F-4D97-AF65-F5344CB8AC3E}">
        <p14:creationId xmlns:p14="http://schemas.microsoft.com/office/powerpoint/2010/main" val="1542863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king care of children_prevention" id="{21C98C27-004A-7448-9DA4-61B94A3A8402}" vid="{018E9583-5577-E349-B0CF-E39FB6B8B30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589</TotalTime>
  <Words>1345</Words>
  <Application>Microsoft Macintosh PowerPoint</Application>
  <PresentationFormat>Widescreen</PresentationFormat>
  <Paragraphs>198</Paragraphs>
  <Slides>20</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Northwell</vt:lpstr>
      <vt:lpstr>Futura</vt:lpstr>
      <vt:lpstr>Montserrat</vt:lpstr>
      <vt:lpstr>Office Theme</vt:lpstr>
      <vt:lpstr>1_Office Theme</vt:lpstr>
      <vt:lpstr>CHANGING SOCIAL NORMS, BUILDING COALITIONS</vt:lpstr>
      <vt:lpstr>IT IS CULTURAL</vt:lpstr>
      <vt:lpstr>BOTSWANA WOULD NOT EXIST</vt:lpstr>
      <vt:lpstr>PowerPoint Presentation</vt:lpstr>
      <vt:lpstr>IT IS NOT CULTURAL</vt:lpstr>
      <vt:lpstr>PowerPoint Presentation</vt:lpstr>
      <vt:lpstr>PowerPoint Presentation</vt:lpstr>
      <vt:lpstr>ALCOHOL NORM</vt:lpstr>
      <vt:lpstr>PowerPoint Presentation</vt:lpstr>
      <vt:lpstr>PowerPoint Presentation</vt:lpstr>
      <vt:lpstr>THE POWER OF COALITIONS</vt:lpstr>
      <vt:lpstr>STRENGTH OF COALITIONS</vt:lpstr>
      <vt:lpstr>PowerPoint Presentation</vt:lpstr>
      <vt:lpstr>PowerPoint Presentation</vt:lpstr>
      <vt:lpstr>ADDED VALUE OF (CSO) PARTNERSHIPS</vt:lpstr>
      <vt:lpstr>BUILD, STRENGTHEN &amp; HARNESS NETWORKS</vt:lpstr>
      <vt:lpstr>THE BIG HOW</vt:lpstr>
      <vt:lpstr>TACKLING SILO MENTALITY</vt:lpstr>
      <vt:lpstr>CONCRETE ACTIONS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CARE OF CHILDREN</dc:title>
  <dc:creator>Kristina Sperkova</dc:creator>
  <cp:lastModifiedBy>Kristina Sperkova</cp:lastModifiedBy>
  <cp:revision>8</cp:revision>
  <dcterms:created xsi:type="dcterms:W3CDTF">2022-11-24T20:36:03Z</dcterms:created>
  <dcterms:modified xsi:type="dcterms:W3CDTF">2022-11-25T06:25:06Z</dcterms:modified>
</cp:coreProperties>
</file>